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1" r:id="rId4"/>
    <p:sldId id="259" r:id="rId5"/>
    <p:sldId id="260" r:id="rId6"/>
    <p:sldId id="265" r:id="rId7"/>
    <p:sldId id="266" r:id="rId8"/>
    <p:sldId id="267" r:id="rId9"/>
    <p:sldId id="269" r:id="rId10"/>
    <p:sldId id="271" r:id="rId11"/>
    <p:sldId id="282" r:id="rId12"/>
    <p:sldId id="285" r:id="rId13"/>
    <p:sldId id="284" r:id="rId14"/>
    <p:sldId id="276" r:id="rId15"/>
    <p:sldId id="277" r:id="rId16"/>
    <p:sldId id="278" r:id="rId17"/>
    <p:sldId id="279" r:id="rId18"/>
    <p:sldId id="280" r:id="rId19"/>
    <p:sldId id="281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434"/>
    <a:srgbClr val="A1DBFF"/>
    <a:srgbClr val="F2DA98"/>
    <a:srgbClr val="E10C0C"/>
    <a:srgbClr val="FFFFFF"/>
    <a:srgbClr val="343E8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932C28-A445-4800-A6F7-A49A340C634E}" v="249" dt="2022-10-18T13:39:48.284"/>
    <p1510:client id="{C0615E9C-B8DC-4DF6-9167-B6621CD8582A}" v="336" dt="2022-10-18T13:38:56.5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08932C28-A445-4800-A6F7-A49A340C634E}"/>
    <pc:docChg chg="custSel modSld">
      <pc:chgData name="Laura Oathout" userId="6ff55ba14486fe89" providerId="LiveId" clId="{08932C28-A445-4800-A6F7-A49A340C634E}" dt="2022-10-18T13:39:48.284" v="421"/>
      <pc:docMkLst>
        <pc:docMk/>
      </pc:docMkLst>
      <pc:sldChg chg="delSp mod setBg">
        <pc:chgData name="Laura Oathout" userId="6ff55ba14486fe89" providerId="LiveId" clId="{08932C28-A445-4800-A6F7-A49A340C634E}" dt="2022-10-18T13:39:47.642" v="17"/>
        <pc:sldMkLst>
          <pc:docMk/>
          <pc:sldMk cId="426637222" sldId="256"/>
        </pc:sldMkLst>
        <pc:spChg chg="del">
          <ac:chgData name="Laura Oathout" userId="6ff55ba14486fe89" providerId="LiveId" clId="{08932C28-A445-4800-A6F7-A49A340C634E}" dt="2022-10-18T13:39:47.614" v="7"/>
          <ac:spMkLst>
            <pc:docMk/>
            <pc:sldMk cId="426637222" sldId="256"/>
            <ac:spMk id="6" creationId="{C5853FC9-DD61-7413-B705-D0FB26DC15D2}"/>
          </ac:spMkLst>
        </pc:spChg>
        <pc:spChg chg="del">
          <ac:chgData name="Laura Oathout" userId="6ff55ba14486fe89" providerId="LiveId" clId="{08932C28-A445-4800-A6F7-A49A340C634E}" dt="2022-10-18T13:39:47.614" v="3"/>
          <ac:spMkLst>
            <pc:docMk/>
            <pc:sldMk cId="426637222" sldId="256"/>
            <ac:spMk id="7" creationId="{401A6EA3-E8D9-D743-CF21-ED58F6FDE616}"/>
          </ac:spMkLst>
        </pc:spChg>
        <pc:picChg chg="del">
          <ac:chgData name="Laura Oathout" userId="6ff55ba14486fe89" providerId="LiveId" clId="{08932C28-A445-4800-A6F7-A49A340C634E}" dt="2022-10-18T13:39:47.618" v="15"/>
          <ac:picMkLst>
            <pc:docMk/>
            <pc:sldMk cId="426637222" sldId="256"/>
            <ac:picMk id="3" creationId="{D7DCEDA7-FE8C-8A82-E6C8-445FB0E5B394}"/>
          </ac:picMkLst>
        </pc:picChg>
        <pc:picChg chg="del">
          <ac:chgData name="Laura Oathout" userId="6ff55ba14486fe89" providerId="LiveId" clId="{08932C28-A445-4800-A6F7-A49A340C634E}" dt="2022-10-18T13:39:47.613" v="1"/>
          <ac:picMkLst>
            <pc:docMk/>
            <pc:sldMk cId="426637222" sldId="256"/>
            <ac:picMk id="5" creationId="{BAFFF458-A520-DE87-6C06-DC3CDC89C46C}"/>
          </ac:picMkLst>
        </pc:picChg>
        <pc:picChg chg="del">
          <ac:chgData name="Laura Oathout" userId="6ff55ba14486fe89" providerId="LiveId" clId="{08932C28-A445-4800-A6F7-A49A340C634E}" dt="2022-10-18T13:39:47.614" v="5"/>
          <ac:picMkLst>
            <pc:docMk/>
            <pc:sldMk cId="426637222" sldId="256"/>
            <ac:picMk id="11" creationId="{83B62E73-E616-7BFE-2415-6A17CC5A52E8}"/>
          </ac:picMkLst>
        </pc:picChg>
        <pc:picChg chg="del">
          <ac:chgData name="Laura Oathout" userId="6ff55ba14486fe89" providerId="LiveId" clId="{08932C28-A445-4800-A6F7-A49A340C634E}" dt="2022-10-18T13:39:47.614" v="9"/>
          <ac:picMkLst>
            <pc:docMk/>
            <pc:sldMk cId="426637222" sldId="256"/>
            <ac:picMk id="23" creationId="{8AAA47D4-7086-E191-77CC-F8013EDB9167}"/>
          </ac:picMkLst>
        </pc:picChg>
        <pc:picChg chg="del">
          <ac:chgData name="Laura Oathout" userId="6ff55ba14486fe89" providerId="LiveId" clId="{08932C28-A445-4800-A6F7-A49A340C634E}" dt="2022-10-18T13:39:47.614" v="11"/>
          <ac:picMkLst>
            <pc:docMk/>
            <pc:sldMk cId="426637222" sldId="256"/>
            <ac:picMk id="26" creationId="{42A6B8AB-D59B-214E-46D6-2EF9455BAEBD}"/>
          </ac:picMkLst>
        </pc:picChg>
        <pc:picChg chg="del">
          <ac:chgData name="Laura Oathout" userId="6ff55ba14486fe89" providerId="LiveId" clId="{08932C28-A445-4800-A6F7-A49A340C634E}" dt="2022-10-18T13:39:47.618" v="13"/>
          <ac:picMkLst>
            <pc:docMk/>
            <pc:sldMk cId="426637222" sldId="256"/>
            <ac:picMk id="28" creationId="{913AC0F6-C3D5-7237-57B5-237C44C0BB74}"/>
          </ac:picMkLst>
        </pc:picChg>
      </pc:sldChg>
      <pc:sldChg chg="delSp mod setBg">
        <pc:chgData name="Laura Oathout" userId="6ff55ba14486fe89" providerId="LiveId" clId="{08932C28-A445-4800-A6F7-A49A340C634E}" dt="2022-10-18T13:39:47.740" v="67"/>
        <pc:sldMkLst>
          <pc:docMk/>
          <pc:sldMk cId="487788664" sldId="259"/>
        </pc:sldMkLst>
        <pc:spChg chg="del">
          <ac:chgData name="Laura Oathout" userId="6ff55ba14486fe89" providerId="LiveId" clId="{08932C28-A445-4800-A6F7-A49A340C634E}" dt="2022-10-18T13:39:47.711" v="63"/>
          <ac:spMkLst>
            <pc:docMk/>
            <pc:sldMk cId="487788664" sldId="259"/>
            <ac:spMk id="24" creationId="{D463F07F-674D-22DC-2EF4-3694BFBDDD83}"/>
          </ac:spMkLst>
        </pc:spChg>
        <pc:picChg chg="del">
          <ac:chgData name="Laura Oathout" userId="6ff55ba14486fe89" providerId="LiveId" clId="{08932C28-A445-4800-A6F7-A49A340C634E}" dt="2022-10-18T13:39:47.711" v="61"/>
          <ac:picMkLst>
            <pc:docMk/>
            <pc:sldMk cId="487788664" sldId="259"/>
            <ac:picMk id="3" creationId="{CBFACC19-F3CF-0CAD-95FC-F832C4BB5157}"/>
          </ac:picMkLst>
        </pc:picChg>
        <pc:picChg chg="del">
          <ac:chgData name="Laura Oathout" userId="6ff55ba14486fe89" providerId="LiveId" clId="{08932C28-A445-4800-A6F7-A49A340C634E}" dt="2022-10-18T13:39:47.711" v="65"/>
          <ac:picMkLst>
            <pc:docMk/>
            <pc:sldMk cId="487788664" sldId="259"/>
            <ac:picMk id="6" creationId="{2FBEA57B-B119-293E-8245-17E921AFD0B7}"/>
          </ac:picMkLst>
        </pc:picChg>
        <pc:picChg chg="del">
          <ac:chgData name="Laura Oathout" userId="6ff55ba14486fe89" providerId="LiveId" clId="{08932C28-A445-4800-A6F7-A49A340C634E}" dt="2022-10-18T13:39:47.711" v="59"/>
          <ac:picMkLst>
            <pc:docMk/>
            <pc:sldMk cId="487788664" sldId="259"/>
            <ac:picMk id="37" creationId="{A2B1337D-DCB3-B1DC-0E3D-5174E068170B}"/>
          </ac:picMkLst>
        </pc:picChg>
      </pc:sldChg>
      <pc:sldChg chg="addSp delSp modSp mod setBg">
        <pc:chgData name="Laura Oathout" userId="6ff55ba14486fe89" providerId="LiveId" clId="{08932C28-A445-4800-A6F7-A49A340C634E}" dt="2022-10-18T13:39:47.792" v="97"/>
        <pc:sldMkLst>
          <pc:docMk/>
          <pc:sldMk cId="2024912375" sldId="260"/>
        </pc:sldMkLst>
        <pc:spChg chg="del">
          <ac:chgData name="Laura Oathout" userId="6ff55ba14486fe89" providerId="LiveId" clId="{08932C28-A445-4800-A6F7-A49A340C634E}" dt="2022-10-18T13:39:47.740" v="71"/>
          <ac:spMkLst>
            <pc:docMk/>
            <pc:sldMk cId="2024912375" sldId="260"/>
            <ac:spMk id="2" creationId="{2F0FB3BB-6095-97A3-530E-7B942BB71CBA}"/>
          </ac:spMkLst>
        </pc:spChg>
        <pc:spChg chg="del">
          <ac:chgData name="Laura Oathout" userId="6ff55ba14486fe89" providerId="LiveId" clId="{08932C28-A445-4800-A6F7-A49A340C634E}" dt="2022-10-18T13:39:47.748" v="77"/>
          <ac:spMkLst>
            <pc:docMk/>
            <pc:sldMk cId="2024912375" sldId="260"/>
            <ac:spMk id="7" creationId="{8F0682DA-39B1-B927-2FB1-7191B4A518A9}"/>
          </ac:spMkLst>
        </pc:spChg>
        <pc:spChg chg="del">
          <ac:chgData name="Laura Oathout" userId="6ff55ba14486fe89" providerId="LiveId" clId="{08932C28-A445-4800-A6F7-A49A340C634E}" dt="2022-10-18T13:39:47.748" v="83"/>
          <ac:spMkLst>
            <pc:docMk/>
            <pc:sldMk cId="2024912375" sldId="260"/>
            <ac:spMk id="8" creationId="{06189E48-CEE6-ADB5-0688-5755648F32B4}"/>
          </ac:spMkLst>
        </pc:spChg>
        <pc:spChg chg="del">
          <ac:chgData name="Laura Oathout" userId="6ff55ba14486fe89" providerId="LiveId" clId="{08932C28-A445-4800-A6F7-A49A340C634E}" dt="2022-10-18T13:39:47.748" v="85"/>
          <ac:spMkLst>
            <pc:docMk/>
            <pc:sldMk cId="2024912375" sldId="260"/>
            <ac:spMk id="10" creationId="{9E3DA012-3958-7117-05A5-9DBFF3A07085}"/>
          </ac:spMkLst>
        </pc:spChg>
        <pc:spChg chg="del">
          <ac:chgData name="Laura Oathout" userId="6ff55ba14486fe89" providerId="LiveId" clId="{08932C28-A445-4800-A6F7-A49A340C634E}" dt="2022-10-18T13:39:47.748" v="87"/>
          <ac:spMkLst>
            <pc:docMk/>
            <pc:sldMk cId="2024912375" sldId="260"/>
            <ac:spMk id="11" creationId="{B97C93CE-B15F-C3C7-56FD-C9E04F75AE6D}"/>
          </ac:spMkLst>
        </pc:spChg>
        <pc:spChg chg="add del mod">
          <ac:chgData name="Laura Oathout" userId="6ff55ba14486fe89" providerId="LiveId" clId="{08932C28-A445-4800-A6F7-A49A340C634E}" dt="2022-10-18T13:39:47.752" v="95"/>
          <ac:spMkLst>
            <pc:docMk/>
            <pc:sldMk cId="2024912375" sldId="260"/>
            <ac:spMk id="12" creationId="{7F4593EB-C758-1388-6671-DFC184A6A740}"/>
          </ac:spMkLst>
        </pc:spChg>
        <pc:grpChg chg="del">
          <ac:chgData name="Laura Oathout" userId="6ff55ba14486fe89" providerId="LiveId" clId="{08932C28-A445-4800-A6F7-A49A340C634E}" dt="2022-10-18T13:39:47.752" v="91"/>
          <ac:grpSpMkLst>
            <pc:docMk/>
            <pc:sldMk cId="2024912375" sldId="260"/>
            <ac:grpSpMk id="25" creationId="{01A258DA-B290-F197-4293-310CFCE68666}"/>
          </ac:grpSpMkLst>
        </pc:grpChg>
        <pc:picChg chg="del">
          <ac:chgData name="Laura Oathout" userId="6ff55ba14486fe89" providerId="LiveId" clId="{08932C28-A445-4800-A6F7-A49A340C634E}" dt="2022-10-18T13:39:47.744" v="73"/>
          <ac:picMkLst>
            <pc:docMk/>
            <pc:sldMk cId="2024912375" sldId="260"/>
            <ac:picMk id="5" creationId="{799D1DF9-D60D-4D8E-DF5D-ABAD31793D5D}"/>
          </ac:picMkLst>
        </pc:picChg>
        <pc:picChg chg="del">
          <ac:chgData name="Laura Oathout" userId="6ff55ba14486fe89" providerId="LiveId" clId="{08932C28-A445-4800-A6F7-A49A340C634E}" dt="2022-10-18T13:39:47.748" v="75"/>
          <ac:picMkLst>
            <pc:docMk/>
            <pc:sldMk cId="2024912375" sldId="260"/>
            <ac:picMk id="6" creationId="{18CFD41A-64FB-B633-093E-94CFE7F727A0}"/>
          </ac:picMkLst>
        </pc:picChg>
        <pc:picChg chg="del">
          <ac:chgData name="Laura Oathout" userId="6ff55ba14486fe89" providerId="LiveId" clId="{08932C28-A445-4800-A6F7-A49A340C634E}" dt="2022-10-18T13:39:47.740" v="69"/>
          <ac:picMkLst>
            <pc:docMk/>
            <pc:sldMk cId="2024912375" sldId="260"/>
            <ac:picMk id="9" creationId="{98C16795-D6DE-38E5-05B1-A3F7FE341961}"/>
          </ac:picMkLst>
        </pc:picChg>
        <pc:picChg chg="del">
          <ac:chgData name="Laura Oathout" userId="6ff55ba14486fe89" providerId="LiveId" clId="{08932C28-A445-4800-A6F7-A49A340C634E}" dt="2022-10-18T13:39:47.752" v="89"/>
          <ac:picMkLst>
            <pc:docMk/>
            <pc:sldMk cId="2024912375" sldId="260"/>
            <ac:picMk id="15" creationId="{859FE903-1D05-AF15-D4FC-54E190F96115}"/>
          </ac:picMkLst>
        </pc:picChg>
        <pc:picChg chg="del">
          <ac:chgData name="Laura Oathout" userId="6ff55ba14486fe89" providerId="LiveId" clId="{08932C28-A445-4800-A6F7-A49A340C634E}" dt="2022-10-18T13:39:47.748" v="79"/>
          <ac:picMkLst>
            <pc:docMk/>
            <pc:sldMk cId="2024912375" sldId="260"/>
            <ac:picMk id="17" creationId="{4308F4DF-2F3F-4BFF-3859-EFF2FAD63738}"/>
          </ac:picMkLst>
        </pc:picChg>
        <pc:picChg chg="del">
          <ac:chgData name="Laura Oathout" userId="6ff55ba14486fe89" providerId="LiveId" clId="{08932C28-A445-4800-A6F7-A49A340C634E}" dt="2022-10-18T13:39:47.748" v="81"/>
          <ac:picMkLst>
            <pc:docMk/>
            <pc:sldMk cId="2024912375" sldId="260"/>
            <ac:picMk id="18" creationId="{534DD10D-0D34-2D7E-A522-98E7878C0A0C}"/>
          </ac:picMkLst>
        </pc:picChg>
        <pc:picChg chg="del">
          <ac:chgData name="Laura Oathout" userId="6ff55ba14486fe89" providerId="LiveId" clId="{08932C28-A445-4800-A6F7-A49A340C634E}" dt="2022-10-18T13:39:47.752" v="93"/>
          <ac:picMkLst>
            <pc:docMk/>
            <pc:sldMk cId="2024912375" sldId="260"/>
            <ac:picMk id="26" creationId="{13944DAE-5796-2156-DE83-532B31527698}"/>
          </ac:picMkLst>
        </pc:picChg>
      </pc:sldChg>
      <pc:sldChg chg="delSp mod setBg">
        <pc:chgData name="Laura Oathout" userId="6ff55ba14486fe89" providerId="LiveId" clId="{08932C28-A445-4800-A6F7-A49A340C634E}" dt="2022-10-18T13:39:47.710" v="57"/>
        <pc:sldMkLst>
          <pc:docMk/>
          <pc:sldMk cId="2710140357" sldId="261"/>
        </pc:sldMkLst>
        <pc:spChg chg="del">
          <ac:chgData name="Laura Oathout" userId="6ff55ba14486fe89" providerId="LiveId" clId="{08932C28-A445-4800-A6F7-A49A340C634E}" dt="2022-10-18T13:39:47.678" v="47"/>
          <ac:spMkLst>
            <pc:docMk/>
            <pc:sldMk cId="2710140357" sldId="261"/>
            <ac:spMk id="3" creationId="{5D594B31-D91D-9B0A-55F5-CC27CDC251EE}"/>
          </ac:spMkLst>
        </pc:spChg>
        <pc:spChg chg="del">
          <ac:chgData name="Laura Oathout" userId="6ff55ba14486fe89" providerId="LiveId" clId="{08932C28-A445-4800-A6F7-A49A340C634E}" dt="2022-10-18T13:39:47.678" v="49"/>
          <ac:spMkLst>
            <pc:docMk/>
            <pc:sldMk cId="2710140357" sldId="261"/>
            <ac:spMk id="4" creationId="{A6D9B021-C9C7-471B-B7E1-9A91475A1FD9}"/>
          </ac:spMkLst>
        </pc:spChg>
        <pc:spChg chg="del">
          <ac:chgData name="Laura Oathout" userId="6ff55ba14486fe89" providerId="LiveId" clId="{08932C28-A445-4800-A6F7-A49A340C634E}" dt="2022-10-18T13:39:47.674" v="39"/>
          <ac:spMkLst>
            <pc:docMk/>
            <pc:sldMk cId="2710140357" sldId="261"/>
            <ac:spMk id="6" creationId="{E79D362B-B9A0-A04F-8D3C-74A8333E7DEB}"/>
          </ac:spMkLst>
        </pc:spChg>
        <pc:grpChg chg="del">
          <ac:chgData name="Laura Oathout" userId="6ff55ba14486fe89" providerId="LiveId" clId="{08932C28-A445-4800-A6F7-A49A340C634E}" dt="2022-10-18T13:39:47.678" v="51"/>
          <ac:grpSpMkLst>
            <pc:docMk/>
            <pc:sldMk cId="2710140357" sldId="261"/>
            <ac:grpSpMk id="2" creationId="{B3DCA65A-2325-E31B-27D9-DBA18E2FD38C}"/>
          </ac:grpSpMkLst>
        </pc:grpChg>
        <pc:grpChg chg="del">
          <ac:chgData name="Laura Oathout" userId="6ff55ba14486fe89" providerId="LiveId" clId="{08932C28-A445-4800-A6F7-A49A340C634E}" dt="2022-10-18T13:39:47.678" v="53"/>
          <ac:grpSpMkLst>
            <pc:docMk/>
            <pc:sldMk cId="2710140357" sldId="261"/>
            <ac:grpSpMk id="10" creationId="{F9EC6DDB-A358-7518-E77E-12621DC4F2A4}"/>
          </ac:grpSpMkLst>
        </pc:grpChg>
        <pc:picChg chg="del">
          <ac:chgData name="Laura Oathout" userId="6ff55ba14486fe89" providerId="LiveId" clId="{08932C28-A445-4800-A6F7-A49A340C634E}" dt="2022-10-18T13:39:47.674" v="37"/>
          <ac:picMkLst>
            <pc:docMk/>
            <pc:sldMk cId="2710140357" sldId="261"/>
            <ac:picMk id="5" creationId="{B10BE0B9-DE4B-A4DF-9BE5-81F9EBF12AE9}"/>
          </ac:picMkLst>
        </pc:picChg>
        <pc:picChg chg="del">
          <ac:chgData name="Laura Oathout" userId="6ff55ba14486fe89" providerId="LiveId" clId="{08932C28-A445-4800-A6F7-A49A340C634E}" dt="2022-10-18T13:39:47.678" v="55"/>
          <ac:picMkLst>
            <pc:docMk/>
            <pc:sldMk cId="2710140357" sldId="261"/>
            <ac:picMk id="21" creationId="{EC64FE29-C688-ABB6-2D33-5371BC70153B}"/>
          </ac:picMkLst>
        </pc:picChg>
        <pc:picChg chg="del">
          <ac:chgData name="Laura Oathout" userId="6ff55ba14486fe89" providerId="LiveId" clId="{08932C28-A445-4800-A6F7-A49A340C634E}" dt="2022-10-18T13:39:47.674" v="41"/>
          <ac:picMkLst>
            <pc:docMk/>
            <pc:sldMk cId="2710140357" sldId="261"/>
            <ac:picMk id="29" creationId="{8472CE0F-8D9F-26B2-1294-162B4F8AB324}"/>
          </ac:picMkLst>
        </pc:picChg>
        <pc:picChg chg="del">
          <ac:chgData name="Laura Oathout" userId="6ff55ba14486fe89" providerId="LiveId" clId="{08932C28-A445-4800-A6F7-A49A340C634E}" dt="2022-10-18T13:39:47.674" v="43"/>
          <ac:picMkLst>
            <pc:docMk/>
            <pc:sldMk cId="2710140357" sldId="261"/>
            <ac:picMk id="30" creationId="{DDDBF220-268F-23A7-232D-6DD73191F7B7}"/>
          </ac:picMkLst>
        </pc:picChg>
        <pc:picChg chg="del">
          <ac:chgData name="Laura Oathout" userId="6ff55ba14486fe89" providerId="LiveId" clId="{08932C28-A445-4800-A6F7-A49A340C634E}" dt="2022-10-18T13:39:47.674" v="45"/>
          <ac:picMkLst>
            <pc:docMk/>
            <pc:sldMk cId="2710140357" sldId="261"/>
            <ac:picMk id="31" creationId="{CC94C2F3-A7DA-638B-4A94-E0740AF74E50}"/>
          </ac:picMkLst>
        </pc:picChg>
      </pc:sldChg>
      <pc:sldChg chg="delSp mod setBg">
        <pc:chgData name="Laura Oathout" userId="6ff55ba14486fe89" providerId="LiveId" clId="{08932C28-A445-4800-A6F7-A49A340C634E}" dt="2022-10-18T13:39:47.670" v="35"/>
        <pc:sldMkLst>
          <pc:docMk/>
          <pc:sldMk cId="4172687294" sldId="263"/>
        </pc:sldMkLst>
        <pc:spChg chg="del">
          <ac:chgData name="Laura Oathout" userId="6ff55ba14486fe89" providerId="LiveId" clId="{08932C28-A445-4800-A6F7-A49A340C634E}" dt="2022-10-18T13:39:47.642" v="21"/>
          <ac:spMkLst>
            <pc:docMk/>
            <pc:sldMk cId="4172687294" sldId="263"/>
            <ac:spMk id="6" creationId="{E79D362B-B9A0-A04F-8D3C-74A8333E7DEB}"/>
          </ac:spMkLst>
        </pc:spChg>
        <pc:spChg chg="del">
          <ac:chgData name="Laura Oathout" userId="6ff55ba14486fe89" providerId="LiveId" clId="{08932C28-A445-4800-A6F7-A49A340C634E}" dt="2022-10-18T13:39:47.642" v="23"/>
          <ac:spMkLst>
            <pc:docMk/>
            <pc:sldMk cId="4172687294" sldId="263"/>
            <ac:spMk id="10" creationId="{5CF13F06-1DFD-F428-38DC-5EBF1A714833}"/>
          </ac:spMkLst>
        </pc:spChg>
        <pc:spChg chg="del">
          <ac:chgData name="Laura Oathout" userId="6ff55ba14486fe89" providerId="LiveId" clId="{08932C28-A445-4800-A6F7-A49A340C634E}" dt="2022-10-18T13:39:47.647" v="31"/>
          <ac:spMkLst>
            <pc:docMk/>
            <pc:sldMk cId="4172687294" sldId="263"/>
            <ac:spMk id="15" creationId="{E83C0700-218E-B65F-B2AA-F32B060C91AB}"/>
          </ac:spMkLst>
        </pc:spChg>
        <pc:picChg chg="del">
          <ac:chgData name="Laura Oathout" userId="6ff55ba14486fe89" providerId="LiveId" clId="{08932C28-A445-4800-A6F7-A49A340C634E}" dt="2022-10-18T13:39:47.647" v="29"/>
          <ac:picMkLst>
            <pc:docMk/>
            <pc:sldMk cId="4172687294" sldId="263"/>
            <ac:picMk id="2" creationId="{02009C77-A5E6-B4ED-A120-0BE08E395BD4}"/>
          </ac:picMkLst>
        </pc:picChg>
        <pc:picChg chg="del">
          <ac:chgData name="Laura Oathout" userId="6ff55ba14486fe89" providerId="LiveId" clId="{08932C28-A445-4800-A6F7-A49A340C634E}" dt="2022-10-18T13:39:47.647" v="33"/>
          <ac:picMkLst>
            <pc:docMk/>
            <pc:sldMk cId="4172687294" sldId="263"/>
            <ac:picMk id="3" creationId="{17C18B0D-C3B0-6D0E-13C8-496594DFF0F4}"/>
          </ac:picMkLst>
        </pc:picChg>
        <pc:picChg chg="del">
          <ac:chgData name="Laura Oathout" userId="6ff55ba14486fe89" providerId="LiveId" clId="{08932C28-A445-4800-A6F7-A49A340C634E}" dt="2022-10-18T13:39:47.642" v="19"/>
          <ac:picMkLst>
            <pc:docMk/>
            <pc:sldMk cId="4172687294" sldId="263"/>
            <ac:picMk id="5" creationId="{B10BE0B9-DE4B-A4DF-9BE5-81F9EBF12AE9}"/>
          </ac:picMkLst>
        </pc:picChg>
        <pc:picChg chg="del">
          <ac:chgData name="Laura Oathout" userId="6ff55ba14486fe89" providerId="LiveId" clId="{08932C28-A445-4800-A6F7-A49A340C634E}" dt="2022-10-18T13:39:47.642" v="25"/>
          <ac:picMkLst>
            <pc:docMk/>
            <pc:sldMk cId="4172687294" sldId="263"/>
            <ac:picMk id="12" creationId="{29073DAA-8229-8E3C-24CA-A347263F4379}"/>
          </ac:picMkLst>
        </pc:picChg>
        <pc:picChg chg="del">
          <ac:chgData name="Laura Oathout" userId="6ff55ba14486fe89" providerId="LiveId" clId="{08932C28-A445-4800-A6F7-A49A340C634E}" dt="2022-10-18T13:39:47.646" v="27"/>
          <ac:picMkLst>
            <pc:docMk/>
            <pc:sldMk cId="4172687294" sldId="263"/>
            <ac:picMk id="14" creationId="{0B2E67BA-D811-F293-D178-31E8579955C1}"/>
          </ac:picMkLst>
        </pc:picChg>
      </pc:sldChg>
      <pc:sldChg chg="delSp mod setBg">
        <pc:chgData name="Laura Oathout" userId="6ff55ba14486fe89" providerId="LiveId" clId="{08932C28-A445-4800-A6F7-A49A340C634E}" dt="2022-10-18T13:39:47.843" v="119"/>
        <pc:sldMkLst>
          <pc:docMk/>
          <pc:sldMk cId="2768900809" sldId="265"/>
        </pc:sldMkLst>
        <pc:spChg chg="del">
          <ac:chgData name="Laura Oathout" userId="6ff55ba14486fe89" providerId="LiveId" clId="{08932C28-A445-4800-A6F7-A49A340C634E}" dt="2022-10-18T13:39:47.796" v="103"/>
          <ac:spMkLst>
            <pc:docMk/>
            <pc:sldMk cId="2768900809" sldId="265"/>
            <ac:spMk id="7" creationId="{8F0682DA-39B1-B927-2FB1-7191B4A518A9}"/>
          </ac:spMkLst>
        </pc:spChg>
        <pc:spChg chg="del">
          <ac:chgData name="Laura Oathout" userId="6ff55ba14486fe89" providerId="LiveId" clId="{08932C28-A445-4800-A6F7-A49A340C634E}" dt="2022-10-18T13:39:47.805" v="113"/>
          <ac:spMkLst>
            <pc:docMk/>
            <pc:sldMk cId="2768900809" sldId="265"/>
            <ac:spMk id="8" creationId="{06189E48-CEE6-ADB5-0688-5755648F32B4}"/>
          </ac:spMkLst>
        </pc:spChg>
        <pc:spChg chg="del">
          <ac:chgData name="Laura Oathout" userId="6ff55ba14486fe89" providerId="LiveId" clId="{08932C28-A445-4800-A6F7-A49A340C634E}" dt="2022-10-18T13:39:47.800" v="111"/>
          <ac:spMkLst>
            <pc:docMk/>
            <pc:sldMk cId="2768900809" sldId="265"/>
            <ac:spMk id="10" creationId="{9E3DA012-3958-7117-05A5-9DBFF3A07085}"/>
          </ac:spMkLst>
        </pc:spChg>
        <pc:spChg chg="del">
          <ac:chgData name="Laura Oathout" userId="6ff55ba14486fe89" providerId="LiveId" clId="{08932C28-A445-4800-A6F7-A49A340C634E}" dt="2022-10-18T13:39:47.800" v="109"/>
          <ac:spMkLst>
            <pc:docMk/>
            <pc:sldMk cId="2768900809" sldId="265"/>
            <ac:spMk id="11" creationId="{B97C93CE-B15F-C3C7-56FD-C9E04F75AE6D}"/>
          </ac:spMkLst>
        </pc:spChg>
        <pc:grpChg chg="del">
          <ac:chgData name="Laura Oathout" userId="6ff55ba14486fe89" providerId="LiveId" clId="{08932C28-A445-4800-A6F7-A49A340C634E}" dt="2022-10-18T13:39:47.805" v="115"/>
          <ac:grpSpMkLst>
            <pc:docMk/>
            <pc:sldMk cId="2768900809" sldId="265"/>
            <ac:grpSpMk id="14" creationId="{8E8A36EF-96BA-F44D-FFA4-56893BB0272D}"/>
          </ac:grpSpMkLst>
        </pc:grpChg>
        <pc:picChg chg="del">
          <ac:chgData name="Laura Oathout" userId="6ff55ba14486fe89" providerId="LiveId" clId="{08932C28-A445-4800-A6F7-A49A340C634E}" dt="2022-10-18T13:39:47.796" v="101"/>
          <ac:picMkLst>
            <pc:docMk/>
            <pc:sldMk cId="2768900809" sldId="265"/>
            <ac:picMk id="9" creationId="{98C16795-D6DE-38E5-05B1-A3F7FE341961}"/>
          </ac:picMkLst>
        </pc:picChg>
        <pc:picChg chg="del">
          <ac:chgData name="Laura Oathout" userId="6ff55ba14486fe89" providerId="LiveId" clId="{08932C28-A445-4800-A6F7-A49A340C634E}" dt="2022-10-18T13:39:47.805" v="117"/>
          <ac:picMkLst>
            <pc:docMk/>
            <pc:sldMk cId="2768900809" sldId="265"/>
            <ac:picMk id="16" creationId="{AD03E68B-C1E2-2E53-8A5F-8BE9B75CB33B}"/>
          </ac:picMkLst>
        </pc:picChg>
        <pc:picChg chg="del">
          <ac:chgData name="Laura Oathout" userId="6ff55ba14486fe89" providerId="LiveId" clId="{08932C28-A445-4800-A6F7-A49A340C634E}" dt="2022-10-18T13:39:47.800" v="105"/>
          <ac:picMkLst>
            <pc:docMk/>
            <pc:sldMk cId="2768900809" sldId="265"/>
            <ac:picMk id="17" creationId="{4308F4DF-2F3F-4BFF-3859-EFF2FAD63738}"/>
          </ac:picMkLst>
        </pc:picChg>
        <pc:picChg chg="del">
          <ac:chgData name="Laura Oathout" userId="6ff55ba14486fe89" providerId="LiveId" clId="{08932C28-A445-4800-A6F7-A49A340C634E}" dt="2022-10-18T13:39:47.800" v="107"/>
          <ac:picMkLst>
            <pc:docMk/>
            <pc:sldMk cId="2768900809" sldId="265"/>
            <ac:picMk id="18" creationId="{534DD10D-0D34-2D7E-A522-98E7878C0A0C}"/>
          </ac:picMkLst>
        </pc:picChg>
        <pc:picChg chg="del">
          <ac:chgData name="Laura Oathout" userId="6ff55ba14486fe89" providerId="LiveId" clId="{08932C28-A445-4800-A6F7-A49A340C634E}" dt="2022-10-18T13:39:47.796" v="99"/>
          <ac:picMkLst>
            <pc:docMk/>
            <pc:sldMk cId="2768900809" sldId="265"/>
            <ac:picMk id="20" creationId="{6FAC69BA-3589-1609-BF67-42D13CD6BD76}"/>
          </ac:picMkLst>
        </pc:picChg>
      </pc:sldChg>
      <pc:sldChg chg="addSp delSp modSp mod setBg">
        <pc:chgData name="Laura Oathout" userId="6ff55ba14486fe89" providerId="LiveId" clId="{08932C28-A445-4800-A6F7-A49A340C634E}" dt="2022-10-18T13:39:47.890" v="145"/>
        <pc:sldMkLst>
          <pc:docMk/>
          <pc:sldMk cId="2895607914" sldId="266"/>
        </pc:sldMkLst>
        <pc:spChg chg="del">
          <ac:chgData name="Laura Oathout" userId="6ff55ba14486fe89" providerId="LiveId" clId="{08932C28-A445-4800-A6F7-A49A340C634E}" dt="2022-10-18T13:39:47.846" v="123"/>
          <ac:spMkLst>
            <pc:docMk/>
            <pc:sldMk cId="2895607914" sldId="266"/>
            <ac:spMk id="2" creationId="{2F0FB3BB-6095-97A3-530E-7B942BB71CBA}"/>
          </ac:spMkLst>
        </pc:spChg>
        <pc:spChg chg="add del mod">
          <ac:chgData name="Laura Oathout" userId="6ff55ba14486fe89" providerId="LiveId" clId="{08932C28-A445-4800-A6F7-A49A340C634E}" dt="2022-10-18T13:39:47.863" v="143"/>
          <ac:spMkLst>
            <pc:docMk/>
            <pc:sldMk cId="2895607914" sldId="266"/>
            <ac:spMk id="6" creationId="{D62AA067-4DD8-B998-4B71-7153F7594A29}"/>
          </ac:spMkLst>
        </pc:spChg>
        <pc:spChg chg="del">
          <ac:chgData name="Laura Oathout" userId="6ff55ba14486fe89" providerId="LiveId" clId="{08932C28-A445-4800-A6F7-A49A340C634E}" dt="2022-10-18T13:39:47.855" v="127"/>
          <ac:spMkLst>
            <pc:docMk/>
            <pc:sldMk cId="2895607914" sldId="266"/>
            <ac:spMk id="7" creationId="{8F0682DA-39B1-B927-2FB1-7191B4A518A9}"/>
          </ac:spMkLst>
        </pc:spChg>
        <pc:spChg chg="del">
          <ac:chgData name="Laura Oathout" userId="6ff55ba14486fe89" providerId="LiveId" clId="{08932C28-A445-4800-A6F7-A49A340C634E}" dt="2022-10-18T13:39:47.859" v="137"/>
          <ac:spMkLst>
            <pc:docMk/>
            <pc:sldMk cId="2895607914" sldId="266"/>
            <ac:spMk id="8" creationId="{06189E48-CEE6-ADB5-0688-5755648F32B4}"/>
          </ac:spMkLst>
        </pc:spChg>
        <pc:spChg chg="del">
          <ac:chgData name="Laura Oathout" userId="6ff55ba14486fe89" providerId="LiveId" clId="{08932C28-A445-4800-A6F7-A49A340C634E}" dt="2022-10-18T13:39:47.855" v="131"/>
          <ac:spMkLst>
            <pc:docMk/>
            <pc:sldMk cId="2895607914" sldId="266"/>
            <ac:spMk id="10" creationId="{9E3DA012-3958-7117-05A5-9DBFF3A07085}"/>
          </ac:spMkLst>
        </pc:spChg>
        <pc:spChg chg="del">
          <ac:chgData name="Laura Oathout" userId="6ff55ba14486fe89" providerId="LiveId" clId="{08932C28-A445-4800-A6F7-A49A340C634E}" dt="2022-10-18T13:39:47.859" v="135"/>
          <ac:spMkLst>
            <pc:docMk/>
            <pc:sldMk cId="2895607914" sldId="266"/>
            <ac:spMk id="11" creationId="{B97C93CE-B15F-C3C7-56FD-C9E04F75AE6D}"/>
          </ac:spMkLst>
        </pc:spChg>
        <pc:grpChg chg="del">
          <ac:chgData name="Laura Oathout" userId="6ff55ba14486fe89" providerId="LiveId" clId="{08932C28-A445-4800-A6F7-A49A340C634E}" dt="2022-10-18T13:39:47.859" v="139"/>
          <ac:grpSpMkLst>
            <pc:docMk/>
            <pc:sldMk cId="2895607914" sldId="266"/>
            <ac:grpSpMk id="16" creationId="{4A911197-CEBB-EA02-1979-DC6A3D06B904}"/>
          </ac:grpSpMkLst>
        </pc:grpChg>
        <pc:picChg chg="del">
          <ac:chgData name="Laura Oathout" userId="6ff55ba14486fe89" providerId="LiveId" clId="{08932C28-A445-4800-A6F7-A49A340C634E}" dt="2022-10-18T13:39:47.850" v="125"/>
          <ac:picMkLst>
            <pc:docMk/>
            <pc:sldMk cId="2895607914" sldId="266"/>
            <ac:picMk id="5" creationId="{799D1DF9-D60D-4D8E-DF5D-ABAD31793D5D}"/>
          </ac:picMkLst>
        </pc:picChg>
        <pc:picChg chg="del">
          <ac:chgData name="Laura Oathout" userId="6ff55ba14486fe89" providerId="LiveId" clId="{08932C28-A445-4800-A6F7-A49A340C634E}" dt="2022-10-18T13:39:47.846" v="121"/>
          <ac:picMkLst>
            <pc:docMk/>
            <pc:sldMk cId="2895607914" sldId="266"/>
            <ac:picMk id="9" creationId="{98C16795-D6DE-38E5-05B1-A3F7FE341961}"/>
          </ac:picMkLst>
        </pc:picChg>
        <pc:picChg chg="del">
          <ac:chgData name="Laura Oathout" userId="6ff55ba14486fe89" providerId="LiveId" clId="{08932C28-A445-4800-A6F7-A49A340C634E}" dt="2022-10-18T13:39:47.855" v="129"/>
          <ac:picMkLst>
            <pc:docMk/>
            <pc:sldMk cId="2895607914" sldId="266"/>
            <ac:picMk id="17" creationId="{4308F4DF-2F3F-4BFF-3859-EFF2FAD63738}"/>
          </ac:picMkLst>
        </pc:picChg>
        <pc:picChg chg="del">
          <ac:chgData name="Laura Oathout" userId="6ff55ba14486fe89" providerId="LiveId" clId="{08932C28-A445-4800-A6F7-A49A340C634E}" dt="2022-10-18T13:39:47.855" v="133"/>
          <ac:picMkLst>
            <pc:docMk/>
            <pc:sldMk cId="2895607914" sldId="266"/>
            <ac:picMk id="18" creationId="{534DD10D-0D34-2D7E-A522-98E7878C0A0C}"/>
          </ac:picMkLst>
        </pc:picChg>
        <pc:picChg chg="del">
          <ac:chgData name="Laura Oathout" userId="6ff55ba14486fe89" providerId="LiveId" clId="{08932C28-A445-4800-A6F7-A49A340C634E}" dt="2022-10-18T13:39:47.859" v="141"/>
          <ac:picMkLst>
            <pc:docMk/>
            <pc:sldMk cId="2895607914" sldId="266"/>
            <ac:picMk id="22" creationId="{A8A099E4-1734-CAD0-5512-87A7EF6CC9B4}"/>
          </ac:picMkLst>
        </pc:picChg>
      </pc:sldChg>
      <pc:sldChg chg="delSp mod setBg">
        <pc:chgData name="Laura Oathout" userId="6ff55ba14486fe89" providerId="LiveId" clId="{08932C28-A445-4800-A6F7-A49A340C634E}" dt="2022-10-18T13:39:47.934" v="167"/>
        <pc:sldMkLst>
          <pc:docMk/>
          <pc:sldMk cId="1292201680" sldId="267"/>
        </pc:sldMkLst>
        <pc:spChg chg="del">
          <ac:chgData name="Laura Oathout" userId="6ff55ba14486fe89" providerId="LiveId" clId="{08932C28-A445-4800-A6F7-A49A340C634E}" dt="2022-10-18T13:39:47.890" v="151"/>
          <ac:spMkLst>
            <pc:docMk/>
            <pc:sldMk cId="1292201680" sldId="267"/>
            <ac:spMk id="7" creationId="{8F0682DA-39B1-B927-2FB1-7191B4A518A9}"/>
          </ac:spMkLst>
        </pc:spChg>
        <pc:spChg chg="del">
          <ac:chgData name="Laura Oathout" userId="6ff55ba14486fe89" providerId="LiveId" clId="{08932C28-A445-4800-A6F7-A49A340C634E}" dt="2022-10-18T13:39:47.894" v="155"/>
          <ac:spMkLst>
            <pc:docMk/>
            <pc:sldMk cId="1292201680" sldId="267"/>
            <ac:spMk id="8" creationId="{06189E48-CEE6-ADB5-0688-5755648F32B4}"/>
          </ac:spMkLst>
        </pc:spChg>
        <pc:spChg chg="del">
          <ac:chgData name="Laura Oathout" userId="6ff55ba14486fe89" providerId="LiveId" clId="{08932C28-A445-4800-A6F7-A49A340C634E}" dt="2022-10-18T13:39:47.894" v="159"/>
          <ac:spMkLst>
            <pc:docMk/>
            <pc:sldMk cId="1292201680" sldId="267"/>
            <ac:spMk id="10" creationId="{9E3DA012-3958-7117-05A5-9DBFF3A07085}"/>
          </ac:spMkLst>
        </pc:spChg>
        <pc:spChg chg="del">
          <ac:chgData name="Laura Oathout" userId="6ff55ba14486fe89" providerId="LiveId" clId="{08932C28-A445-4800-A6F7-A49A340C634E}" dt="2022-10-18T13:39:47.898" v="161"/>
          <ac:spMkLst>
            <pc:docMk/>
            <pc:sldMk cId="1292201680" sldId="267"/>
            <ac:spMk id="11" creationId="{B97C93CE-B15F-C3C7-56FD-C9E04F75AE6D}"/>
          </ac:spMkLst>
        </pc:spChg>
        <pc:grpChg chg="del">
          <ac:chgData name="Laura Oathout" userId="6ff55ba14486fe89" providerId="LiveId" clId="{08932C28-A445-4800-A6F7-A49A340C634E}" dt="2022-10-18T13:39:47.898" v="163"/>
          <ac:grpSpMkLst>
            <pc:docMk/>
            <pc:sldMk cId="1292201680" sldId="267"/>
            <ac:grpSpMk id="3" creationId="{CCD339D4-AD7E-6C2F-D81A-CADD50C037B1}"/>
          </ac:grpSpMkLst>
        </pc:grpChg>
        <pc:picChg chg="del">
          <ac:chgData name="Laura Oathout" userId="6ff55ba14486fe89" providerId="LiveId" clId="{08932C28-A445-4800-A6F7-A49A340C634E}" dt="2022-10-18T13:39:47.890" v="149"/>
          <ac:picMkLst>
            <pc:docMk/>
            <pc:sldMk cId="1292201680" sldId="267"/>
            <ac:picMk id="9" creationId="{98C16795-D6DE-38E5-05B1-A3F7FE341961}"/>
          </ac:picMkLst>
        </pc:picChg>
        <pc:picChg chg="del">
          <ac:chgData name="Laura Oathout" userId="6ff55ba14486fe89" providerId="LiveId" clId="{08932C28-A445-4800-A6F7-A49A340C634E}" dt="2022-10-18T13:39:47.894" v="157"/>
          <ac:picMkLst>
            <pc:docMk/>
            <pc:sldMk cId="1292201680" sldId="267"/>
            <ac:picMk id="17" creationId="{4308F4DF-2F3F-4BFF-3859-EFF2FAD63738}"/>
          </ac:picMkLst>
        </pc:picChg>
        <pc:picChg chg="del">
          <ac:chgData name="Laura Oathout" userId="6ff55ba14486fe89" providerId="LiveId" clId="{08932C28-A445-4800-A6F7-A49A340C634E}" dt="2022-10-18T13:39:47.894" v="153"/>
          <ac:picMkLst>
            <pc:docMk/>
            <pc:sldMk cId="1292201680" sldId="267"/>
            <ac:picMk id="18" creationId="{534DD10D-0D34-2D7E-A522-98E7878C0A0C}"/>
          </ac:picMkLst>
        </pc:picChg>
        <pc:picChg chg="del">
          <ac:chgData name="Laura Oathout" userId="6ff55ba14486fe89" providerId="LiveId" clId="{08932C28-A445-4800-A6F7-A49A340C634E}" dt="2022-10-18T13:39:47.890" v="147"/>
          <ac:picMkLst>
            <pc:docMk/>
            <pc:sldMk cId="1292201680" sldId="267"/>
            <ac:picMk id="20" creationId="{6FAC69BA-3589-1609-BF67-42D13CD6BD76}"/>
          </ac:picMkLst>
        </pc:picChg>
        <pc:picChg chg="del">
          <ac:chgData name="Laura Oathout" userId="6ff55ba14486fe89" providerId="LiveId" clId="{08932C28-A445-4800-A6F7-A49A340C634E}" dt="2022-10-18T13:39:47.898" v="165"/>
          <ac:picMkLst>
            <pc:docMk/>
            <pc:sldMk cId="1292201680" sldId="267"/>
            <ac:picMk id="23" creationId="{A0F66A40-5250-356E-0DB1-8AF5FB0BA0D5}"/>
          </ac:picMkLst>
        </pc:picChg>
      </pc:sldChg>
      <pc:sldChg chg="addSp delSp modSp mod setBg">
        <pc:chgData name="Laura Oathout" userId="6ff55ba14486fe89" providerId="LiveId" clId="{08932C28-A445-4800-A6F7-A49A340C634E}" dt="2022-10-18T13:39:47.980" v="195"/>
        <pc:sldMkLst>
          <pc:docMk/>
          <pc:sldMk cId="2201097679" sldId="269"/>
        </pc:sldMkLst>
        <pc:spChg chg="del">
          <ac:chgData name="Laura Oathout" userId="6ff55ba14486fe89" providerId="LiveId" clId="{08932C28-A445-4800-A6F7-A49A340C634E}" dt="2022-10-18T13:39:47.938" v="171"/>
          <ac:spMkLst>
            <pc:docMk/>
            <pc:sldMk cId="2201097679" sldId="269"/>
            <ac:spMk id="2" creationId="{2F0FB3BB-6095-97A3-530E-7B942BB71CBA}"/>
          </ac:spMkLst>
        </pc:spChg>
        <pc:spChg chg="del">
          <ac:chgData name="Laura Oathout" userId="6ff55ba14486fe89" providerId="LiveId" clId="{08932C28-A445-4800-A6F7-A49A340C634E}" dt="2022-10-18T13:39:47.946" v="175"/>
          <ac:spMkLst>
            <pc:docMk/>
            <pc:sldMk cId="2201097679" sldId="269"/>
            <ac:spMk id="7" creationId="{8F0682DA-39B1-B927-2FB1-7191B4A518A9}"/>
          </ac:spMkLst>
        </pc:spChg>
        <pc:spChg chg="del">
          <ac:chgData name="Laura Oathout" userId="6ff55ba14486fe89" providerId="LiveId" clId="{08932C28-A445-4800-A6F7-A49A340C634E}" dt="2022-10-18T13:39:47.946" v="179"/>
          <ac:spMkLst>
            <pc:docMk/>
            <pc:sldMk cId="2201097679" sldId="269"/>
            <ac:spMk id="8" creationId="{06189E48-CEE6-ADB5-0688-5755648F32B4}"/>
          </ac:spMkLst>
        </pc:spChg>
        <pc:spChg chg="add del mod">
          <ac:chgData name="Laura Oathout" userId="6ff55ba14486fe89" providerId="LiveId" clId="{08932C28-A445-4800-A6F7-A49A340C634E}" dt="2022-10-18T13:39:47.950" v="193"/>
          <ac:spMkLst>
            <pc:docMk/>
            <pc:sldMk cId="2201097679" sldId="269"/>
            <ac:spMk id="10" creationId="{62B9F1E3-1014-97C8-6630-B1EB378887A7}"/>
          </ac:spMkLst>
        </pc:spChg>
        <pc:spChg chg="del">
          <ac:chgData name="Laura Oathout" userId="6ff55ba14486fe89" providerId="LiveId" clId="{08932C28-A445-4800-A6F7-A49A340C634E}" dt="2022-10-18T13:39:47.946" v="183"/>
          <ac:spMkLst>
            <pc:docMk/>
            <pc:sldMk cId="2201097679" sldId="269"/>
            <ac:spMk id="11" creationId="{B97C93CE-B15F-C3C7-56FD-C9E04F75AE6D}"/>
          </ac:spMkLst>
        </pc:spChg>
        <pc:spChg chg="del">
          <ac:chgData name="Laura Oathout" userId="6ff55ba14486fe89" providerId="LiveId" clId="{08932C28-A445-4800-A6F7-A49A340C634E}" dt="2022-10-18T13:39:47.950" v="189"/>
          <ac:spMkLst>
            <pc:docMk/>
            <pc:sldMk cId="2201097679" sldId="269"/>
            <ac:spMk id="22" creationId="{2EBA9FDA-D432-DCDC-387B-2A48F6160F16}"/>
          </ac:spMkLst>
        </pc:spChg>
        <pc:grpChg chg="del">
          <ac:chgData name="Laura Oathout" userId="6ff55ba14486fe89" providerId="LiveId" clId="{08932C28-A445-4800-A6F7-A49A340C634E}" dt="2022-10-18T13:39:47.946" v="185"/>
          <ac:grpSpMkLst>
            <pc:docMk/>
            <pc:sldMk cId="2201097679" sldId="269"/>
            <ac:grpSpMk id="13" creationId="{0C415DF0-C871-B735-35D2-7FDC726B4AB4}"/>
          </ac:grpSpMkLst>
        </pc:grpChg>
        <pc:grpChg chg="del">
          <ac:chgData name="Laura Oathout" userId="6ff55ba14486fe89" providerId="LiveId" clId="{08932C28-A445-4800-A6F7-A49A340C634E}" dt="2022-10-18T13:39:47.950" v="187"/>
          <ac:grpSpMkLst>
            <pc:docMk/>
            <pc:sldMk cId="2201097679" sldId="269"/>
            <ac:grpSpMk id="19" creationId="{93CB3224-FF86-46C0-C0AD-948D23B5D2C1}"/>
          </ac:grpSpMkLst>
        </pc:grpChg>
        <pc:picChg chg="del">
          <ac:chgData name="Laura Oathout" userId="6ff55ba14486fe89" providerId="LiveId" clId="{08932C28-A445-4800-A6F7-A49A340C634E}" dt="2022-10-18T13:39:47.942" v="173"/>
          <ac:picMkLst>
            <pc:docMk/>
            <pc:sldMk cId="2201097679" sldId="269"/>
            <ac:picMk id="5" creationId="{799D1DF9-D60D-4D8E-DF5D-ABAD31793D5D}"/>
          </ac:picMkLst>
        </pc:picChg>
        <pc:picChg chg="del">
          <ac:chgData name="Laura Oathout" userId="6ff55ba14486fe89" providerId="LiveId" clId="{08932C28-A445-4800-A6F7-A49A340C634E}" dt="2022-10-18T13:39:47.938" v="169"/>
          <ac:picMkLst>
            <pc:docMk/>
            <pc:sldMk cId="2201097679" sldId="269"/>
            <ac:picMk id="9" creationId="{98C16795-D6DE-38E5-05B1-A3F7FE341961}"/>
          </ac:picMkLst>
        </pc:picChg>
        <pc:picChg chg="del">
          <ac:chgData name="Laura Oathout" userId="6ff55ba14486fe89" providerId="LiveId" clId="{08932C28-A445-4800-A6F7-A49A340C634E}" dt="2022-10-18T13:39:47.946" v="181"/>
          <ac:picMkLst>
            <pc:docMk/>
            <pc:sldMk cId="2201097679" sldId="269"/>
            <ac:picMk id="17" creationId="{4308F4DF-2F3F-4BFF-3859-EFF2FAD63738}"/>
          </ac:picMkLst>
        </pc:picChg>
        <pc:picChg chg="del">
          <ac:chgData name="Laura Oathout" userId="6ff55ba14486fe89" providerId="LiveId" clId="{08932C28-A445-4800-A6F7-A49A340C634E}" dt="2022-10-18T13:39:47.946" v="177"/>
          <ac:picMkLst>
            <pc:docMk/>
            <pc:sldMk cId="2201097679" sldId="269"/>
            <ac:picMk id="18" creationId="{534DD10D-0D34-2D7E-A522-98E7878C0A0C}"/>
          </ac:picMkLst>
        </pc:picChg>
        <pc:picChg chg="del">
          <ac:chgData name="Laura Oathout" userId="6ff55ba14486fe89" providerId="LiveId" clId="{08932C28-A445-4800-A6F7-A49A340C634E}" dt="2022-10-18T13:39:47.950" v="191"/>
          <ac:picMkLst>
            <pc:docMk/>
            <pc:sldMk cId="2201097679" sldId="269"/>
            <ac:picMk id="23" creationId="{23620D96-E8BE-1E7E-F8EF-0298316F2003}"/>
          </ac:picMkLst>
        </pc:picChg>
      </pc:sldChg>
      <pc:sldChg chg="delSp mod setBg">
        <pc:chgData name="Laura Oathout" userId="6ff55ba14486fe89" providerId="LiveId" clId="{08932C28-A445-4800-A6F7-A49A340C634E}" dt="2022-10-18T13:39:48.002" v="217"/>
        <pc:sldMkLst>
          <pc:docMk/>
          <pc:sldMk cId="1581464947" sldId="271"/>
        </pc:sldMkLst>
        <pc:spChg chg="del">
          <ac:chgData name="Laura Oathout" userId="6ff55ba14486fe89" providerId="LiveId" clId="{08932C28-A445-4800-A6F7-A49A340C634E}" dt="2022-10-18T13:39:47.988" v="211"/>
          <ac:spMkLst>
            <pc:docMk/>
            <pc:sldMk cId="1581464947" sldId="271"/>
            <ac:spMk id="3" creationId="{8F80D6A4-2927-6CD6-509C-3BD7A9A1BD38}"/>
          </ac:spMkLst>
        </pc:spChg>
        <pc:spChg chg="del">
          <ac:chgData name="Laura Oathout" userId="6ff55ba14486fe89" providerId="LiveId" clId="{08932C28-A445-4800-A6F7-A49A340C634E}" dt="2022-10-18T13:39:47.984" v="209"/>
          <ac:spMkLst>
            <pc:docMk/>
            <pc:sldMk cId="1581464947" sldId="271"/>
            <ac:spMk id="10" creationId="{5CF13F06-1DFD-F428-38DC-5EBF1A714833}"/>
          </ac:spMkLst>
        </pc:spChg>
        <pc:spChg chg="del">
          <ac:chgData name="Laura Oathout" userId="6ff55ba14486fe89" providerId="LiveId" clId="{08932C28-A445-4800-A6F7-A49A340C634E}" dt="2022-10-18T13:39:47.988" v="213"/>
          <ac:spMkLst>
            <pc:docMk/>
            <pc:sldMk cId="1581464947" sldId="271"/>
            <ac:spMk id="15" creationId="{E83C0700-218E-B65F-B2AA-F32B060C91AB}"/>
          </ac:spMkLst>
        </pc:spChg>
        <pc:spChg chg="del">
          <ac:chgData name="Laura Oathout" userId="6ff55ba14486fe89" providerId="LiveId" clId="{08932C28-A445-4800-A6F7-A49A340C634E}" dt="2022-10-18T13:39:47.984" v="199"/>
          <ac:spMkLst>
            <pc:docMk/>
            <pc:sldMk cId="1581464947" sldId="271"/>
            <ac:spMk id="17" creationId="{9C6C1837-C6E5-5B7D-2F14-ADC267617BC0}"/>
          </ac:spMkLst>
        </pc:spChg>
        <pc:picChg chg="del">
          <ac:chgData name="Laura Oathout" userId="6ff55ba14486fe89" providerId="LiveId" clId="{08932C28-A445-4800-A6F7-A49A340C634E}" dt="2022-10-18T13:39:47.984" v="207"/>
          <ac:picMkLst>
            <pc:docMk/>
            <pc:sldMk cId="1581464947" sldId="271"/>
            <ac:picMk id="2" creationId="{02009C77-A5E6-B4ED-A120-0BE08E395BD4}"/>
          </ac:picMkLst>
        </pc:picChg>
        <pc:picChg chg="del">
          <ac:chgData name="Laura Oathout" userId="6ff55ba14486fe89" providerId="LiveId" clId="{08932C28-A445-4800-A6F7-A49A340C634E}" dt="2022-10-18T13:39:47.984" v="203"/>
          <ac:picMkLst>
            <pc:docMk/>
            <pc:sldMk cId="1581464947" sldId="271"/>
            <ac:picMk id="7" creationId="{15333415-432D-B006-0216-E1AA6300D4DD}"/>
          </ac:picMkLst>
        </pc:picChg>
        <pc:picChg chg="del">
          <ac:chgData name="Laura Oathout" userId="6ff55ba14486fe89" providerId="LiveId" clId="{08932C28-A445-4800-A6F7-A49A340C634E}" dt="2022-10-18T13:39:47.984" v="201"/>
          <ac:picMkLst>
            <pc:docMk/>
            <pc:sldMk cId="1581464947" sldId="271"/>
            <ac:picMk id="8" creationId="{459EA096-E586-E752-8F07-8CFD6D37C256}"/>
          </ac:picMkLst>
        </pc:picChg>
        <pc:picChg chg="del">
          <ac:chgData name="Laura Oathout" userId="6ff55ba14486fe89" providerId="LiveId" clId="{08932C28-A445-4800-A6F7-A49A340C634E}" dt="2022-10-18T13:39:47.984" v="205"/>
          <ac:picMkLst>
            <pc:docMk/>
            <pc:sldMk cId="1581464947" sldId="271"/>
            <ac:picMk id="9" creationId="{76BBDC67-33F8-6381-D8A4-5EFAB701851B}"/>
          </ac:picMkLst>
        </pc:picChg>
        <pc:picChg chg="del">
          <ac:chgData name="Laura Oathout" userId="6ff55ba14486fe89" providerId="LiveId" clId="{08932C28-A445-4800-A6F7-A49A340C634E}" dt="2022-10-18T13:39:47.984" v="197"/>
          <ac:picMkLst>
            <pc:docMk/>
            <pc:sldMk cId="1581464947" sldId="271"/>
            <ac:picMk id="16" creationId="{9CD62539-34A9-721F-99C2-34863C8A270D}"/>
          </ac:picMkLst>
        </pc:picChg>
        <pc:picChg chg="del">
          <ac:chgData name="Laura Oathout" userId="6ff55ba14486fe89" providerId="LiveId" clId="{08932C28-A445-4800-A6F7-A49A340C634E}" dt="2022-10-18T13:39:47.988" v="215"/>
          <ac:picMkLst>
            <pc:docMk/>
            <pc:sldMk cId="1581464947" sldId="271"/>
            <ac:picMk id="18" creationId="{BE185B51-3C6D-8429-BE36-379861ADF3B2}"/>
          </ac:picMkLst>
        </pc:picChg>
      </pc:sldChg>
      <pc:sldChg chg="delSp mod setBg">
        <pc:chgData name="Laura Oathout" userId="6ff55ba14486fe89" providerId="LiveId" clId="{08932C28-A445-4800-A6F7-A49A340C634E}" dt="2022-10-18T13:39:48.120" v="323"/>
        <pc:sldMkLst>
          <pc:docMk/>
          <pc:sldMk cId="2717302165" sldId="276"/>
        </pc:sldMkLst>
        <pc:spChg chg="del">
          <ac:chgData name="Laura Oathout" userId="6ff55ba14486fe89" providerId="LiveId" clId="{08932C28-A445-4800-A6F7-A49A340C634E}" dt="2022-10-18T13:39:48.101" v="313"/>
          <ac:spMkLst>
            <pc:docMk/>
            <pc:sldMk cId="2717302165" sldId="276"/>
            <ac:spMk id="15" creationId="{E83C0700-218E-B65F-B2AA-F32B060C91AB}"/>
          </ac:spMkLst>
        </pc:spChg>
        <pc:spChg chg="del">
          <ac:chgData name="Laura Oathout" userId="6ff55ba14486fe89" providerId="LiveId" clId="{08932C28-A445-4800-A6F7-A49A340C634E}" dt="2022-10-18T13:39:48.100" v="307"/>
          <ac:spMkLst>
            <pc:docMk/>
            <pc:sldMk cId="2717302165" sldId="276"/>
            <ac:spMk id="17" creationId="{9C6C1837-C6E5-5B7D-2F14-ADC267617BC0}"/>
          </ac:spMkLst>
        </pc:spChg>
        <pc:spChg chg="del">
          <ac:chgData name="Laura Oathout" userId="6ff55ba14486fe89" providerId="LiveId" clId="{08932C28-A445-4800-A6F7-A49A340C634E}" dt="2022-10-18T13:39:48.101" v="311"/>
          <ac:spMkLst>
            <pc:docMk/>
            <pc:sldMk cId="2717302165" sldId="276"/>
            <ac:spMk id="21" creationId="{85BB9C2D-1BEC-3436-290A-E20C6E054871}"/>
          </ac:spMkLst>
        </pc:spChg>
        <pc:spChg chg="del">
          <ac:chgData name="Laura Oathout" userId="6ff55ba14486fe89" providerId="LiveId" clId="{08932C28-A445-4800-A6F7-A49A340C634E}" dt="2022-10-18T13:39:48.101" v="315"/>
          <ac:spMkLst>
            <pc:docMk/>
            <pc:sldMk cId="2717302165" sldId="276"/>
            <ac:spMk id="27" creationId="{D0CB000E-ECF9-EBD2-A7D3-6F1FDD8AAD6D}"/>
          </ac:spMkLst>
        </pc:spChg>
        <pc:picChg chg="del">
          <ac:chgData name="Laura Oathout" userId="6ff55ba14486fe89" providerId="LiveId" clId="{08932C28-A445-4800-A6F7-A49A340C634E}" dt="2022-10-18T13:39:48.103" v="321"/>
          <ac:picMkLst>
            <pc:docMk/>
            <pc:sldMk cId="2717302165" sldId="276"/>
            <ac:picMk id="2" creationId="{6B768603-9559-AF3C-F403-F6F4DC47DD16}"/>
          </ac:picMkLst>
        </pc:picChg>
        <pc:picChg chg="del">
          <ac:chgData name="Laura Oathout" userId="6ff55ba14486fe89" providerId="LiveId" clId="{08932C28-A445-4800-A6F7-A49A340C634E}" dt="2022-10-18T13:39:48.100" v="309"/>
          <ac:picMkLst>
            <pc:docMk/>
            <pc:sldMk cId="2717302165" sldId="276"/>
            <ac:picMk id="8" creationId="{459EA096-E586-E752-8F07-8CFD6D37C256}"/>
          </ac:picMkLst>
        </pc:picChg>
        <pc:picChg chg="del">
          <ac:chgData name="Laura Oathout" userId="6ff55ba14486fe89" providerId="LiveId" clId="{08932C28-A445-4800-A6F7-A49A340C634E}" dt="2022-10-18T13:39:48.098" v="305"/>
          <ac:picMkLst>
            <pc:docMk/>
            <pc:sldMk cId="2717302165" sldId="276"/>
            <ac:picMk id="16" creationId="{9CD62539-34A9-721F-99C2-34863C8A270D}"/>
          </ac:picMkLst>
        </pc:picChg>
        <pc:picChg chg="del">
          <ac:chgData name="Laura Oathout" userId="6ff55ba14486fe89" providerId="LiveId" clId="{08932C28-A445-4800-A6F7-A49A340C634E}" dt="2022-10-18T13:39:48.103" v="317"/>
          <ac:picMkLst>
            <pc:docMk/>
            <pc:sldMk cId="2717302165" sldId="276"/>
            <ac:picMk id="34" creationId="{D166693B-D097-54D2-2A12-2B7363642881}"/>
          </ac:picMkLst>
        </pc:picChg>
        <pc:picChg chg="del">
          <ac:chgData name="Laura Oathout" userId="6ff55ba14486fe89" providerId="LiveId" clId="{08932C28-A445-4800-A6F7-A49A340C634E}" dt="2022-10-18T13:39:48.103" v="319"/>
          <ac:picMkLst>
            <pc:docMk/>
            <pc:sldMk cId="2717302165" sldId="276"/>
            <ac:picMk id="35" creationId="{F5FBFE4F-EC5E-772E-9EA1-21043C4692FD}"/>
          </ac:picMkLst>
        </pc:picChg>
      </pc:sldChg>
      <pc:sldChg chg="delSp mod setBg">
        <pc:chgData name="Laura Oathout" userId="6ff55ba14486fe89" providerId="LiveId" clId="{08932C28-A445-4800-A6F7-A49A340C634E}" dt="2022-10-18T13:39:48.150" v="343"/>
        <pc:sldMkLst>
          <pc:docMk/>
          <pc:sldMk cId="4263565964" sldId="277"/>
        </pc:sldMkLst>
        <pc:spChg chg="del">
          <ac:chgData name="Laura Oathout" userId="6ff55ba14486fe89" providerId="LiveId" clId="{08932C28-A445-4800-A6F7-A49A340C634E}" dt="2022-10-18T13:39:48.127" v="333"/>
          <ac:spMkLst>
            <pc:docMk/>
            <pc:sldMk cId="4263565964" sldId="277"/>
            <ac:spMk id="15" creationId="{E83C0700-218E-B65F-B2AA-F32B060C91AB}"/>
          </ac:spMkLst>
        </pc:spChg>
        <pc:spChg chg="del">
          <ac:chgData name="Laura Oathout" userId="6ff55ba14486fe89" providerId="LiveId" clId="{08932C28-A445-4800-A6F7-A49A340C634E}" dt="2022-10-18T13:39:48.124" v="327"/>
          <ac:spMkLst>
            <pc:docMk/>
            <pc:sldMk cId="4263565964" sldId="277"/>
            <ac:spMk id="17" creationId="{9C6C1837-C6E5-5B7D-2F14-ADC267617BC0}"/>
          </ac:spMkLst>
        </pc:spChg>
        <pc:spChg chg="del">
          <ac:chgData name="Laura Oathout" userId="6ff55ba14486fe89" providerId="LiveId" clId="{08932C28-A445-4800-A6F7-A49A340C634E}" dt="2022-10-18T13:39:48.127" v="331"/>
          <ac:spMkLst>
            <pc:docMk/>
            <pc:sldMk cId="4263565964" sldId="277"/>
            <ac:spMk id="21" creationId="{85BB9C2D-1BEC-3436-290A-E20C6E054871}"/>
          </ac:spMkLst>
        </pc:spChg>
        <pc:spChg chg="del">
          <ac:chgData name="Laura Oathout" userId="6ff55ba14486fe89" providerId="LiveId" clId="{08932C28-A445-4800-A6F7-A49A340C634E}" dt="2022-10-18T13:39:48.127" v="335"/>
          <ac:spMkLst>
            <pc:docMk/>
            <pc:sldMk cId="4263565964" sldId="277"/>
            <ac:spMk id="27" creationId="{D0CB000E-ECF9-EBD2-A7D3-6F1FDD8AAD6D}"/>
          </ac:spMkLst>
        </pc:spChg>
        <pc:picChg chg="del">
          <ac:chgData name="Laura Oathout" userId="6ff55ba14486fe89" providerId="LiveId" clId="{08932C28-A445-4800-A6F7-A49A340C634E}" dt="2022-10-18T13:39:48.127" v="337"/>
          <ac:picMkLst>
            <pc:docMk/>
            <pc:sldMk cId="4263565964" sldId="277"/>
            <ac:picMk id="3" creationId="{FF965365-4B3E-0AC2-0894-7F3AF860222B}"/>
          </ac:picMkLst>
        </pc:picChg>
        <pc:picChg chg="del">
          <ac:chgData name="Laura Oathout" userId="6ff55ba14486fe89" providerId="LiveId" clId="{08932C28-A445-4800-A6F7-A49A340C634E}" dt="2022-10-18T13:39:48.127" v="339"/>
          <ac:picMkLst>
            <pc:docMk/>
            <pc:sldMk cId="4263565964" sldId="277"/>
            <ac:picMk id="4" creationId="{E25357AE-6EA7-6E74-B967-5C879E8C5259}"/>
          </ac:picMkLst>
        </pc:picChg>
        <pc:picChg chg="del">
          <ac:chgData name="Laura Oathout" userId="6ff55ba14486fe89" providerId="LiveId" clId="{08932C28-A445-4800-A6F7-A49A340C634E}" dt="2022-10-18T13:39:48.127" v="341"/>
          <ac:picMkLst>
            <pc:docMk/>
            <pc:sldMk cId="4263565964" sldId="277"/>
            <ac:picMk id="6" creationId="{FA0B5D24-5A17-22DD-6694-72489E3694EC}"/>
          </ac:picMkLst>
        </pc:picChg>
        <pc:picChg chg="del">
          <ac:chgData name="Laura Oathout" userId="6ff55ba14486fe89" providerId="LiveId" clId="{08932C28-A445-4800-A6F7-A49A340C634E}" dt="2022-10-18T13:39:48.127" v="329"/>
          <ac:picMkLst>
            <pc:docMk/>
            <pc:sldMk cId="4263565964" sldId="277"/>
            <ac:picMk id="8" creationId="{459EA096-E586-E752-8F07-8CFD6D37C256}"/>
          </ac:picMkLst>
        </pc:picChg>
        <pc:picChg chg="del">
          <ac:chgData name="Laura Oathout" userId="6ff55ba14486fe89" providerId="LiveId" clId="{08932C28-A445-4800-A6F7-A49A340C634E}" dt="2022-10-18T13:39:48.124" v="325"/>
          <ac:picMkLst>
            <pc:docMk/>
            <pc:sldMk cId="4263565964" sldId="277"/>
            <ac:picMk id="16" creationId="{9CD62539-34A9-721F-99C2-34863C8A270D}"/>
          </ac:picMkLst>
        </pc:picChg>
      </pc:sldChg>
      <pc:sldChg chg="delSp mod setBg">
        <pc:chgData name="Laura Oathout" userId="6ff55ba14486fe89" providerId="LiveId" clId="{08932C28-A445-4800-A6F7-A49A340C634E}" dt="2022-10-18T13:39:48.186" v="363"/>
        <pc:sldMkLst>
          <pc:docMk/>
          <pc:sldMk cId="3845137793" sldId="278"/>
        </pc:sldMkLst>
        <pc:spChg chg="del">
          <ac:chgData name="Laura Oathout" userId="6ff55ba14486fe89" providerId="LiveId" clId="{08932C28-A445-4800-A6F7-A49A340C634E}" dt="2022-10-18T13:39:48.155" v="353"/>
          <ac:spMkLst>
            <pc:docMk/>
            <pc:sldMk cId="3845137793" sldId="278"/>
            <ac:spMk id="15" creationId="{E83C0700-218E-B65F-B2AA-F32B060C91AB}"/>
          </ac:spMkLst>
        </pc:spChg>
        <pc:spChg chg="del">
          <ac:chgData name="Laura Oathout" userId="6ff55ba14486fe89" providerId="LiveId" clId="{08932C28-A445-4800-A6F7-A49A340C634E}" dt="2022-10-18T13:39:48.150" v="347"/>
          <ac:spMkLst>
            <pc:docMk/>
            <pc:sldMk cId="3845137793" sldId="278"/>
            <ac:spMk id="17" creationId="{9C6C1837-C6E5-5B7D-2F14-ADC267617BC0}"/>
          </ac:spMkLst>
        </pc:spChg>
        <pc:spChg chg="del">
          <ac:chgData name="Laura Oathout" userId="6ff55ba14486fe89" providerId="LiveId" clId="{08932C28-A445-4800-A6F7-A49A340C634E}" dt="2022-10-18T13:39:48.154" v="351"/>
          <ac:spMkLst>
            <pc:docMk/>
            <pc:sldMk cId="3845137793" sldId="278"/>
            <ac:spMk id="21" creationId="{85BB9C2D-1BEC-3436-290A-E20C6E054871}"/>
          </ac:spMkLst>
        </pc:spChg>
        <pc:spChg chg="del">
          <ac:chgData name="Laura Oathout" userId="6ff55ba14486fe89" providerId="LiveId" clId="{08932C28-A445-4800-A6F7-A49A340C634E}" dt="2022-10-18T13:39:48.155" v="355"/>
          <ac:spMkLst>
            <pc:docMk/>
            <pc:sldMk cId="3845137793" sldId="278"/>
            <ac:spMk id="27" creationId="{D0CB000E-ECF9-EBD2-A7D3-6F1FDD8AAD6D}"/>
          </ac:spMkLst>
        </pc:spChg>
        <pc:picChg chg="del">
          <ac:chgData name="Laura Oathout" userId="6ff55ba14486fe89" providerId="LiveId" clId="{08932C28-A445-4800-A6F7-A49A340C634E}" dt="2022-10-18T13:39:48.159" v="361"/>
          <ac:picMkLst>
            <pc:docMk/>
            <pc:sldMk cId="3845137793" sldId="278"/>
            <ac:picMk id="2" creationId="{D53C006D-E6CD-4DFA-B8EC-4AEA0D16E12B}"/>
          </ac:picMkLst>
        </pc:picChg>
        <pc:picChg chg="del">
          <ac:chgData name="Laura Oathout" userId="6ff55ba14486fe89" providerId="LiveId" clId="{08932C28-A445-4800-A6F7-A49A340C634E}" dt="2022-10-18T13:39:48.150" v="349"/>
          <ac:picMkLst>
            <pc:docMk/>
            <pc:sldMk cId="3845137793" sldId="278"/>
            <ac:picMk id="8" creationId="{459EA096-E586-E752-8F07-8CFD6D37C256}"/>
          </ac:picMkLst>
        </pc:picChg>
        <pc:picChg chg="del">
          <ac:chgData name="Laura Oathout" userId="6ff55ba14486fe89" providerId="LiveId" clId="{08932C28-A445-4800-A6F7-A49A340C634E}" dt="2022-10-18T13:39:48.157" v="357"/>
          <ac:picMkLst>
            <pc:docMk/>
            <pc:sldMk cId="3845137793" sldId="278"/>
            <ac:picMk id="9" creationId="{EE46A963-8F5D-6115-EEBF-90B4EC56374A}"/>
          </ac:picMkLst>
        </pc:picChg>
        <pc:picChg chg="del">
          <ac:chgData name="Laura Oathout" userId="6ff55ba14486fe89" providerId="LiveId" clId="{08932C28-A445-4800-A6F7-A49A340C634E}" dt="2022-10-18T13:39:48.158" v="359"/>
          <ac:picMkLst>
            <pc:docMk/>
            <pc:sldMk cId="3845137793" sldId="278"/>
            <ac:picMk id="10" creationId="{2A6D6516-1192-E07F-5D71-2324D8145944}"/>
          </ac:picMkLst>
        </pc:picChg>
        <pc:picChg chg="del">
          <ac:chgData name="Laura Oathout" userId="6ff55ba14486fe89" providerId="LiveId" clId="{08932C28-A445-4800-A6F7-A49A340C634E}" dt="2022-10-18T13:39:48.150" v="345"/>
          <ac:picMkLst>
            <pc:docMk/>
            <pc:sldMk cId="3845137793" sldId="278"/>
            <ac:picMk id="16" creationId="{9CD62539-34A9-721F-99C2-34863C8A270D}"/>
          </ac:picMkLst>
        </pc:picChg>
      </pc:sldChg>
      <pc:sldChg chg="delSp mod setBg">
        <pc:chgData name="Laura Oathout" userId="6ff55ba14486fe89" providerId="LiveId" clId="{08932C28-A445-4800-A6F7-A49A340C634E}" dt="2022-10-18T13:39:48.221" v="383"/>
        <pc:sldMkLst>
          <pc:docMk/>
          <pc:sldMk cId="238341413" sldId="279"/>
        </pc:sldMkLst>
        <pc:spChg chg="del">
          <ac:chgData name="Laura Oathout" userId="6ff55ba14486fe89" providerId="LiveId" clId="{08932C28-A445-4800-A6F7-A49A340C634E}" dt="2022-10-18T13:39:48.194" v="373"/>
          <ac:spMkLst>
            <pc:docMk/>
            <pc:sldMk cId="238341413" sldId="279"/>
            <ac:spMk id="15" creationId="{E83C0700-218E-B65F-B2AA-F32B060C91AB}"/>
          </ac:spMkLst>
        </pc:spChg>
        <pc:spChg chg="del">
          <ac:chgData name="Laura Oathout" userId="6ff55ba14486fe89" providerId="LiveId" clId="{08932C28-A445-4800-A6F7-A49A340C634E}" dt="2022-10-18T13:39:48.189" v="367"/>
          <ac:spMkLst>
            <pc:docMk/>
            <pc:sldMk cId="238341413" sldId="279"/>
            <ac:spMk id="17" creationId="{9C6C1837-C6E5-5B7D-2F14-ADC267617BC0}"/>
          </ac:spMkLst>
        </pc:spChg>
        <pc:spChg chg="del">
          <ac:chgData name="Laura Oathout" userId="6ff55ba14486fe89" providerId="LiveId" clId="{08932C28-A445-4800-A6F7-A49A340C634E}" dt="2022-10-18T13:39:48.193" v="371"/>
          <ac:spMkLst>
            <pc:docMk/>
            <pc:sldMk cId="238341413" sldId="279"/>
            <ac:spMk id="21" creationId="{85BB9C2D-1BEC-3436-290A-E20C6E054871}"/>
          </ac:spMkLst>
        </pc:spChg>
        <pc:spChg chg="del">
          <ac:chgData name="Laura Oathout" userId="6ff55ba14486fe89" providerId="LiveId" clId="{08932C28-A445-4800-A6F7-A49A340C634E}" dt="2022-10-18T13:39:48.195" v="375"/>
          <ac:spMkLst>
            <pc:docMk/>
            <pc:sldMk cId="238341413" sldId="279"/>
            <ac:spMk id="27" creationId="{D0CB000E-ECF9-EBD2-A7D3-6F1FDD8AAD6D}"/>
          </ac:spMkLst>
        </pc:spChg>
        <pc:picChg chg="del">
          <ac:chgData name="Laura Oathout" userId="6ff55ba14486fe89" providerId="LiveId" clId="{08932C28-A445-4800-A6F7-A49A340C634E}" dt="2022-10-18T13:39:48.197" v="381"/>
          <ac:picMkLst>
            <pc:docMk/>
            <pc:sldMk cId="238341413" sldId="279"/>
            <ac:picMk id="4" creationId="{9B7F69C4-073F-3C11-462B-C38D8A1251A6}"/>
          </ac:picMkLst>
        </pc:picChg>
        <pc:picChg chg="del">
          <ac:chgData name="Laura Oathout" userId="6ff55ba14486fe89" providerId="LiveId" clId="{08932C28-A445-4800-A6F7-A49A340C634E}" dt="2022-10-18T13:39:48.195" v="377"/>
          <ac:picMkLst>
            <pc:docMk/>
            <pc:sldMk cId="238341413" sldId="279"/>
            <ac:picMk id="5" creationId="{2F1BD8B4-4228-D956-8BFF-08978A63C16B}"/>
          </ac:picMkLst>
        </pc:picChg>
        <pc:picChg chg="del">
          <ac:chgData name="Laura Oathout" userId="6ff55ba14486fe89" providerId="LiveId" clId="{08932C28-A445-4800-A6F7-A49A340C634E}" dt="2022-10-18T13:39:48.196" v="379"/>
          <ac:picMkLst>
            <pc:docMk/>
            <pc:sldMk cId="238341413" sldId="279"/>
            <ac:picMk id="6" creationId="{1AAEE54D-5A2C-50AD-727E-E0391620C9C9}"/>
          </ac:picMkLst>
        </pc:picChg>
        <pc:picChg chg="del">
          <ac:chgData name="Laura Oathout" userId="6ff55ba14486fe89" providerId="LiveId" clId="{08932C28-A445-4800-A6F7-A49A340C634E}" dt="2022-10-18T13:39:48.192" v="369"/>
          <ac:picMkLst>
            <pc:docMk/>
            <pc:sldMk cId="238341413" sldId="279"/>
            <ac:picMk id="8" creationId="{459EA096-E586-E752-8F07-8CFD6D37C256}"/>
          </ac:picMkLst>
        </pc:picChg>
        <pc:picChg chg="del">
          <ac:chgData name="Laura Oathout" userId="6ff55ba14486fe89" providerId="LiveId" clId="{08932C28-A445-4800-A6F7-A49A340C634E}" dt="2022-10-18T13:39:48.189" v="365"/>
          <ac:picMkLst>
            <pc:docMk/>
            <pc:sldMk cId="238341413" sldId="279"/>
            <ac:picMk id="16" creationId="{9CD62539-34A9-721F-99C2-34863C8A270D}"/>
          </ac:picMkLst>
        </pc:picChg>
      </pc:sldChg>
      <pc:sldChg chg="delSp mod setBg">
        <pc:chgData name="Laura Oathout" userId="6ff55ba14486fe89" providerId="LiveId" clId="{08932C28-A445-4800-A6F7-A49A340C634E}" dt="2022-10-18T13:39:48.253" v="403"/>
        <pc:sldMkLst>
          <pc:docMk/>
          <pc:sldMk cId="2261121936" sldId="280"/>
        </pc:sldMkLst>
        <pc:spChg chg="del">
          <ac:chgData name="Laura Oathout" userId="6ff55ba14486fe89" providerId="LiveId" clId="{08932C28-A445-4800-A6F7-A49A340C634E}" dt="2022-10-18T13:39:48.225" v="393"/>
          <ac:spMkLst>
            <pc:docMk/>
            <pc:sldMk cId="2261121936" sldId="280"/>
            <ac:spMk id="15" creationId="{E83C0700-218E-B65F-B2AA-F32B060C91AB}"/>
          </ac:spMkLst>
        </pc:spChg>
        <pc:spChg chg="del">
          <ac:chgData name="Laura Oathout" userId="6ff55ba14486fe89" providerId="LiveId" clId="{08932C28-A445-4800-A6F7-A49A340C634E}" dt="2022-10-18T13:39:48.225" v="387"/>
          <ac:spMkLst>
            <pc:docMk/>
            <pc:sldMk cId="2261121936" sldId="280"/>
            <ac:spMk id="17" creationId="{9C6C1837-C6E5-5B7D-2F14-ADC267617BC0}"/>
          </ac:spMkLst>
        </pc:spChg>
        <pc:spChg chg="del">
          <ac:chgData name="Laura Oathout" userId="6ff55ba14486fe89" providerId="LiveId" clId="{08932C28-A445-4800-A6F7-A49A340C634E}" dt="2022-10-18T13:39:48.225" v="391"/>
          <ac:spMkLst>
            <pc:docMk/>
            <pc:sldMk cId="2261121936" sldId="280"/>
            <ac:spMk id="21" creationId="{85BB9C2D-1BEC-3436-290A-E20C6E054871}"/>
          </ac:spMkLst>
        </pc:spChg>
        <pc:spChg chg="del">
          <ac:chgData name="Laura Oathout" userId="6ff55ba14486fe89" providerId="LiveId" clId="{08932C28-A445-4800-A6F7-A49A340C634E}" dt="2022-10-18T13:39:48.225" v="395"/>
          <ac:spMkLst>
            <pc:docMk/>
            <pc:sldMk cId="2261121936" sldId="280"/>
            <ac:spMk id="27" creationId="{D0CB000E-ECF9-EBD2-A7D3-6F1FDD8AAD6D}"/>
          </ac:spMkLst>
        </pc:spChg>
        <pc:picChg chg="del">
          <ac:chgData name="Laura Oathout" userId="6ff55ba14486fe89" providerId="LiveId" clId="{08932C28-A445-4800-A6F7-A49A340C634E}" dt="2022-10-18T13:39:48.229" v="401"/>
          <ac:picMkLst>
            <pc:docMk/>
            <pc:sldMk cId="2261121936" sldId="280"/>
            <ac:picMk id="3" creationId="{49A81F15-E0B6-2E9E-C7B7-AD1D55F6729D}"/>
          </ac:picMkLst>
        </pc:picChg>
        <pc:picChg chg="del">
          <ac:chgData name="Laura Oathout" userId="6ff55ba14486fe89" providerId="LiveId" clId="{08932C28-A445-4800-A6F7-A49A340C634E}" dt="2022-10-18T13:39:48.229" v="397"/>
          <ac:picMkLst>
            <pc:docMk/>
            <pc:sldMk cId="2261121936" sldId="280"/>
            <ac:picMk id="6" creationId="{4A3C8759-0273-C338-4C58-A7712830FAA7}"/>
          </ac:picMkLst>
        </pc:picChg>
        <pc:picChg chg="del">
          <ac:chgData name="Laura Oathout" userId="6ff55ba14486fe89" providerId="LiveId" clId="{08932C28-A445-4800-A6F7-A49A340C634E}" dt="2022-10-18T13:39:48.229" v="399"/>
          <ac:picMkLst>
            <pc:docMk/>
            <pc:sldMk cId="2261121936" sldId="280"/>
            <ac:picMk id="7" creationId="{41832A0D-0095-2DE5-4925-6F20A769615A}"/>
          </ac:picMkLst>
        </pc:picChg>
        <pc:picChg chg="del">
          <ac:chgData name="Laura Oathout" userId="6ff55ba14486fe89" providerId="LiveId" clId="{08932C28-A445-4800-A6F7-A49A340C634E}" dt="2022-10-18T13:39:48.225" v="389"/>
          <ac:picMkLst>
            <pc:docMk/>
            <pc:sldMk cId="2261121936" sldId="280"/>
            <ac:picMk id="8" creationId="{459EA096-E586-E752-8F07-8CFD6D37C256}"/>
          </ac:picMkLst>
        </pc:picChg>
        <pc:picChg chg="del">
          <ac:chgData name="Laura Oathout" userId="6ff55ba14486fe89" providerId="LiveId" clId="{08932C28-A445-4800-A6F7-A49A340C634E}" dt="2022-10-18T13:39:48.221" v="385"/>
          <ac:picMkLst>
            <pc:docMk/>
            <pc:sldMk cId="2261121936" sldId="280"/>
            <ac:picMk id="16" creationId="{9CD62539-34A9-721F-99C2-34863C8A270D}"/>
          </ac:picMkLst>
        </pc:picChg>
      </pc:sldChg>
      <pc:sldChg chg="delSp mod setBg">
        <pc:chgData name="Laura Oathout" userId="6ff55ba14486fe89" providerId="LiveId" clId="{08932C28-A445-4800-A6F7-A49A340C634E}" dt="2022-10-18T13:39:48.284" v="421"/>
        <pc:sldMkLst>
          <pc:docMk/>
          <pc:sldMk cId="3427659568" sldId="281"/>
        </pc:sldMkLst>
        <pc:spChg chg="del">
          <ac:chgData name="Laura Oathout" userId="6ff55ba14486fe89" providerId="LiveId" clId="{08932C28-A445-4800-A6F7-A49A340C634E}" dt="2022-10-18T13:39:48.257" v="409"/>
          <ac:spMkLst>
            <pc:docMk/>
            <pc:sldMk cId="3427659568" sldId="281"/>
            <ac:spMk id="6" creationId="{C5853FC9-DD61-7413-B705-D0FB26DC15D2}"/>
          </ac:spMkLst>
        </pc:spChg>
        <pc:spChg chg="del">
          <ac:chgData name="Laura Oathout" userId="6ff55ba14486fe89" providerId="LiveId" clId="{08932C28-A445-4800-A6F7-A49A340C634E}" dt="2022-10-18T13:39:48.257" v="415"/>
          <ac:spMkLst>
            <pc:docMk/>
            <pc:sldMk cId="3427659568" sldId="281"/>
            <ac:spMk id="9" creationId="{963E834C-A0B1-F5A7-C62C-6D44E5DD2F0B}"/>
          </ac:spMkLst>
        </pc:spChg>
        <pc:picChg chg="del">
          <ac:chgData name="Laura Oathout" userId="6ff55ba14486fe89" providerId="LiveId" clId="{08932C28-A445-4800-A6F7-A49A340C634E}" dt="2022-10-18T13:39:48.257" v="411"/>
          <ac:picMkLst>
            <pc:docMk/>
            <pc:sldMk cId="3427659568" sldId="281"/>
            <ac:picMk id="3" creationId="{A72CADAA-5989-6B25-011C-C038ECE22A13}"/>
          </ac:picMkLst>
        </pc:picChg>
        <pc:picChg chg="del">
          <ac:chgData name="Laura Oathout" userId="6ff55ba14486fe89" providerId="LiveId" clId="{08932C28-A445-4800-A6F7-A49A340C634E}" dt="2022-10-18T13:39:48.253" v="405"/>
          <ac:picMkLst>
            <pc:docMk/>
            <pc:sldMk cId="3427659568" sldId="281"/>
            <ac:picMk id="5" creationId="{BAFFF458-A520-DE87-6C06-DC3CDC89C46C}"/>
          </ac:picMkLst>
        </pc:picChg>
        <pc:picChg chg="del">
          <ac:chgData name="Laura Oathout" userId="6ff55ba14486fe89" providerId="LiveId" clId="{08932C28-A445-4800-A6F7-A49A340C634E}" dt="2022-10-18T13:39:48.257" v="413"/>
          <ac:picMkLst>
            <pc:docMk/>
            <pc:sldMk cId="3427659568" sldId="281"/>
            <ac:picMk id="8" creationId="{E56B870A-1752-7F09-A7E0-4F7986EF754D}"/>
          </ac:picMkLst>
        </pc:picChg>
        <pc:picChg chg="del">
          <ac:chgData name="Laura Oathout" userId="6ff55ba14486fe89" providerId="LiveId" clId="{08932C28-A445-4800-A6F7-A49A340C634E}" dt="2022-10-18T13:39:48.257" v="417"/>
          <ac:picMkLst>
            <pc:docMk/>
            <pc:sldMk cId="3427659568" sldId="281"/>
            <ac:picMk id="10" creationId="{73E64628-ED20-A235-2148-544C0A876B63}"/>
          </ac:picMkLst>
        </pc:picChg>
        <pc:picChg chg="del">
          <ac:chgData name="Laura Oathout" userId="6ff55ba14486fe89" providerId="LiveId" clId="{08932C28-A445-4800-A6F7-A49A340C634E}" dt="2022-10-18T13:39:48.257" v="407"/>
          <ac:picMkLst>
            <pc:docMk/>
            <pc:sldMk cId="3427659568" sldId="281"/>
            <ac:picMk id="11" creationId="{83B62E73-E616-7BFE-2415-6A17CC5A52E8}"/>
          </ac:picMkLst>
        </pc:picChg>
        <pc:picChg chg="del">
          <ac:chgData name="Laura Oathout" userId="6ff55ba14486fe89" providerId="LiveId" clId="{08932C28-A445-4800-A6F7-A49A340C634E}" dt="2022-10-18T13:39:48.261" v="419"/>
          <ac:picMkLst>
            <pc:docMk/>
            <pc:sldMk cId="3427659568" sldId="281"/>
            <ac:picMk id="12" creationId="{1A39CB83-FC0E-2831-0F67-826464BC7583}"/>
          </ac:picMkLst>
        </pc:picChg>
      </pc:sldChg>
      <pc:sldChg chg="delSp mod setBg">
        <pc:chgData name="Laura Oathout" userId="6ff55ba14486fe89" providerId="LiveId" clId="{08932C28-A445-4800-A6F7-A49A340C634E}" dt="2022-10-18T13:39:48.041" v="251"/>
        <pc:sldMkLst>
          <pc:docMk/>
          <pc:sldMk cId="2346338752" sldId="282"/>
        </pc:sldMkLst>
        <pc:spChg chg="del">
          <ac:chgData name="Laura Oathout" userId="6ff55ba14486fe89" providerId="LiveId" clId="{08932C28-A445-4800-A6F7-A49A340C634E}" dt="2022-10-18T13:39:48.006" v="227"/>
          <ac:spMkLst>
            <pc:docMk/>
            <pc:sldMk cId="2346338752" sldId="282"/>
            <ac:spMk id="33" creationId="{7390DF87-42C5-706D-1EB9-39EF9167DFE2}"/>
          </ac:spMkLst>
        </pc:spChg>
        <pc:spChg chg="del">
          <ac:chgData name="Laura Oathout" userId="6ff55ba14486fe89" providerId="LiveId" clId="{08932C28-A445-4800-A6F7-A49A340C634E}" dt="2022-10-18T13:39:48.012" v="243"/>
          <ac:spMkLst>
            <pc:docMk/>
            <pc:sldMk cId="2346338752" sldId="282"/>
            <ac:spMk id="34" creationId="{AE900969-C207-B8BE-4808-1BE9900940F0}"/>
          </ac:spMkLst>
        </pc:spChg>
        <pc:spChg chg="del">
          <ac:chgData name="Laura Oathout" userId="6ff55ba14486fe89" providerId="LiveId" clId="{08932C28-A445-4800-A6F7-A49A340C634E}" dt="2022-10-18T13:39:48.011" v="229"/>
          <ac:spMkLst>
            <pc:docMk/>
            <pc:sldMk cId="2346338752" sldId="282"/>
            <ac:spMk id="35" creationId="{BFBE018F-C0F3-ECC6-A162-B2C85B076E5A}"/>
          </ac:spMkLst>
        </pc:spChg>
        <pc:spChg chg="del">
          <ac:chgData name="Laura Oathout" userId="6ff55ba14486fe89" providerId="LiveId" clId="{08932C28-A445-4800-A6F7-A49A340C634E}" dt="2022-10-18T13:39:48.006" v="221"/>
          <ac:spMkLst>
            <pc:docMk/>
            <pc:sldMk cId="2346338752" sldId="282"/>
            <ac:spMk id="36" creationId="{F8912EEE-C8EE-A636-FF77-AF7DB3065C2F}"/>
          </ac:spMkLst>
        </pc:spChg>
        <pc:spChg chg="del">
          <ac:chgData name="Laura Oathout" userId="6ff55ba14486fe89" providerId="LiveId" clId="{08932C28-A445-4800-A6F7-A49A340C634E}" dt="2022-10-18T13:39:48.012" v="231"/>
          <ac:spMkLst>
            <pc:docMk/>
            <pc:sldMk cId="2346338752" sldId="282"/>
            <ac:spMk id="37" creationId="{01E23AAB-D18B-F687-D423-2206243B81E4}"/>
          </ac:spMkLst>
        </pc:spChg>
        <pc:spChg chg="del">
          <ac:chgData name="Laura Oathout" userId="6ff55ba14486fe89" providerId="LiveId" clId="{08932C28-A445-4800-A6F7-A49A340C634E}" dt="2022-10-18T13:39:48.012" v="237"/>
          <ac:spMkLst>
            <pc:docMk/>
            <pc:sldMk cId="2346338752" sldId="282"/>
            <ac:spMk id="44" creationId="{41D5460A-C9C9-47D8-7AAD-783D6B162461}"/>
          </ac:spMkLst>
        </pc:spChg>
        <pc:spChg chg="del">
          <ac:chgData name="Laura Oathout" userId="6ff55ba14486fe89" providerId="LiveId" clId="{08932C28-A445-4800-A6F7-A49A340C634E}" dt="2022-10-18T13:39:48.016" v="247"/>
          <ac:spMkLst>
            <pc:docMk/>
            <pc:sldMk cId="2346338752" sldId="282"/>
            <ac:spMk id="45" creationId="{58BB8F2A-C466-7619-92C1-41EE956113F1}"/>
          </ac:spMkLst>
        </pc:spChg>
        <pc:spChg chg="del">
          <ac:chgData name="Laura Oathout" userId="6ff55ba14486fe89" providerId="LiveId" clId="{08932C28-A445-4800-A6F7-A49A340C634E}" dt="2022-10-18T13:39:48.012" v="241"/>
          <ac:spMkLst>
            <pc:docMk/>
            <pc:sldMk cId="2346338752" sldId="282"/>
            <ac:spMk id="46" creationId="{E78AD31B-642D-EEA5-1C7E-B38477172DE0}"/>
          </ac:spMkLst>
        </pc:spChg>
        <pc:grpChg chg="del">
          <ac:chgData name="Laura Oathout" userId="6ff55ba14486fe89" providerId="LiveId" clId="{08932C28-A445-4800-A6F7-A49A340C634E}" dt="2022-10-18T13:39:48.006" v="225"/>
          <ac:grpSpMkLst>
            <pc:docMk/>
            <pc:sldMk cId="2346338752" sldId="282"/>
            <ac:grpSpMk id="27" creationId="{D4FBF655-400F-ACC1-3F06-22478EDD9DF3}"/>
          </ac:grpSpMkLst>
        </pc:grpChg>
        <pc:grpChg chg="del">
          <ac:chgData name="Laura Oathout" userId="6ff55ba14486fe89" providerId="LiveId" clId="{08932C28-A445-4800-A6F7-A49A340C634E}" dt="2022-10-18T13:39:48.012" v="233"/>
          <ac:grpSpMkLst>
            <pc:docMk/>
            <pc:sldMk cId="2346338752" sldId="282"/>
            <ac:grpSpMk id="38" creationId="{3A654D5B-2FAC-B9C8-42F8-623FF8A28F1D}"/>
          </ac:grpSpMkLst>
        </pc:grpChg>
        <pc:picChg chg="del">
          <ac:chgData name="Laura Oathout" userId="6ff55ba14486fe89" providerId="LiveId" clId="{08932C28-A445-4800-A6F7-A49A340C634E}" dt="2022-10-18T13:39:48.012" v="235"/>
          <ac:picMkLst>
            <pc:docMk/>
            <pc:sldMk cId="2346338752" sldId="282"/>
            <ac:picMk id="42" creationId="{0B36C529-4BC4-B67B-A103-CDB3200D9D36}"/>
          </ac:picMkLst>
        </pc:picChg>
        <pc:picChg chg="del">
          <ac:chgData name="Laura Oathout" userId="6ff55ba14486fe89" providerId="LiveId" clId="{08932C28-A445-4800-A6F7-A49A340C634E}" dt="2022-10-18T13:39:48.006" v="223"/>
          <ac:picMkLst>
            <pc:docMk/>
            <pc:sldMk cId="2346338752" sldId="282"/>
            <ac:picMk id="43" creationId="{D6A1FF26-8455-CE19-3758-A90B66B23789}"/>
          </ac:picMkLst>
        </pc:picChg>
        <pc:picChg chg="del">
          <ac:chgData name="Laura Oathout" userId="6ff55ba14486fe89" providerId="LiveId" clId="{08932C28-A445-4800-A6F7-A49A340C634E}" dt="2022-10-18T13:39:48.012" v="239"/>
          <ac:picMkLst>
            <pc:docMk/>
            <pc:sldMk cId="2346338752" sldId="282"/>
            <ac:picMk id="47" creationId="{03146F85-2141-6B33-3BBE-766CA83801B6}"/>
          </ac:picMkLst>
        </pc:picChg>
        <pc:picChg chg="del">
          <ac:chgData name="Laura Oathout" userId="6ff55ba14486fe89" providerId="LiveId" clId="{08932C28-A445-4800-A6F7-A49A340C634E}" dt="2022-10-18T13:39:48.016" v="245"/>
          <ac:picMkLst>
            <pc:docMk/>
            <pc:sldMk cId="2346338752" sldId="282"/>
            <ac:picMk id="48" creationId="{184695D4-E2F3-EE91-E1B9-9EB1CAA64C88}"/>
          </ac:picMkLst>
        </pc:picChg>
        <pc:picChg chg="del">
          <ac:chgData name="Laura Oathout" userId="6ff55ba14486fe89" providerId="LiveId" clId="{08932C28-A445-4800-A6F7-A49A340C634E}" dt="2022-10-18T13:39:48.006" v="219"/>
          <ac:picMkLst>
            <pc:docMk/>
            <pc:sldMk cId="2346338752" sldId="282"/>
            <ac:picMk id="49" creationId="{EAAE2EC4-43BE-B2E5-2239-728A5F37303A}"/>
          </ac:picMkLst>
        </pc:picChg>
        <pc:cxnChg chg="del">
          <ac:chgData name="Laura Oathout" userId="6ff55ba14486fe89" providerId="LiveId" clId="{08932C28-A445-4800-A6F7-A49A340C634E}" dt="2022-10-18T13:39:48.016" v="249"/>
          <ac:cxnSpMkLst>
            <pc:docMk/>
            <pc:sldMk cId="2346338752" sldId="282"/>
            <ac:cxnSpMk id="51" creationId="{92CA3836-B997-2080-97F3-7920ADE93151}"/>
          </ac:cxnSpMkLst>
        </pc:cxnChg>
      </pc:sldChg>
      <pc:sldChg chg="delSp mod setBg">
        <pc:chgData name="Laura Oathout" userId="6ff55ba14486fe89" providerId="LiveId" clId="{08932C28-A445-4800-A6F7-A49A340C634E}" dt="2022-10-18T13:39:48.095" v="303"/>
        <pc:sldMkLst>
          <pc:docMk/>
          <pc:sldMk cId="3624205744" sldId="284"/>
        </pc:sldMkLst>
        <pc:spChg chg="del">
          <ac:chgData name="Laura Oathout" userId="6ff55ba14486fe89" providerId="LiveId" clId="{08932C28-A445-4800-A6F7-A49A340C634E}" dt="2022-10-18T13:39:48.078" v="299"/>
          <ac:spMkLst>
            <pc:docMk/>
            <pc:sldMk cId="3624205744" sldId="284"/>
            <ac:spMk id="33" creationId="{82ADC935-237F-2612-57AE-32B29733D19A}"/>
          </ac:spMkLst>
        </pc:spChg>
        <pc:grpChg chg="del">
          <ac:chgData name="Laura Oathout" userId="6ff55ba14486fe89" providerId="LiveId" clId="{08932C28-A445-4800-A6F7-A49A340C634E}" dt="2022-10-18T13:39:48.078" v="301"/>
          <ac:grpSpMkLst>
            <pc:docMk/>
            <pc:sldMk cId="3624205744" sldId="284"/>
            <ac:grpSpMk id="36" creationId="{730F4E45-4529-14C6-FD7B-CD0CA9D79410}"/>
          </ac:grpSpMkLst>
        </pc:grpChg>
        <pc:picChg chg="del">
          <ac:chgData name="Laura Oathout" userId="6ff55ba14486fe89" providerId="LiveId" clId="{08932C28-A445-4800-A6F7-A49A340C634E}" dt="2022-10-18T13:39:48.078" v="297"/>
          <ac:picMkLst>
            <pc:docMk/>
            <pc:sldMk cId="3624205744" sldId="284"/>
            <ac:picMk id="35" creationId="{5EA6DDA5-81FB-9BD8-15CC-DB53C9237A22}"/>
          </ac:picMkLst>
        </pc:picChg>
      </pc:sldChg>
      <pc:sldChg chg="delSp mod setBg">
        <pc:chgData name="Laura Oathout" userId="6ff55ba14486fe89" providerId="LiveId" clId="{08932C28-A445-4800-A6F7-A49A340C634E}" dt="2022-10-18T13:39:48.074" v="295"/>
        <pc:sldMkLst>
          <pc:docMk/>
          <pc:sldMk cId="1265267550" sldId="285"/>
        </pc:sldMkLst>
        <pc:spChg chg="del">
          <ac:chgData name="Laura Oathout" userId="6ff55ba14486fe89" providerId="LiveId" clId="{08932C28-A445-4800-A6F7-A49A340C634E}" dt="2022-10-18T13:39:48.055" v="285"/>
          <ac:spMkLst>
            <pc:docMk/>
            <pc:sldMk cId="1265267550" sldId="285"/>
            <ac:spMk id="2" creationId="{2EDCEC00-5F56-8553-500D-13813E9DCC23}"/>
          </ac:spMkLst>
        </pc:spChg>
        <pc:spChg chg="del">
          <ac:chgData name="Laura Oathout" userId="6ff55ba14486fe89" providerId="LiveId" clId="{08932C28-A445-4800-A6F7-A49A340C634E}" dt="2022-10-18T13:39:48.055" v="287"/>
          <ac:spMkLst>
            <pc:docMk/>
            <pc:sldMk cId="1265267550" sldId="285"/>
            <ac:spMk id="3" creationId="{23D720BD-93B0-A4A5-0C05-C635DB2CD8BE}"/>
          </ac:spMkLst>
        </pc:spChg>
        <pc:spChg chg="del">
          <ac:chgData name="Laura Oathout" userId="6ff55ba14486fe89" providerId="LiveId" clId="{08932C28-A445-4800-A6F7-A49A340C634E}" dt="2022-10-18T13:39:48.045" v="259"/>
          <ac:spMkLst>
            <pc:docMk/>
            <pc:sldMk cId="1265267550" sldId="285"/>
            <ac:spMk id="21" creationId="{F9C070EB-CFAC-CE93-D009-2344F479FAD4}"/>
          </ac:spMkLst>
        </pc:spChg>
        <pc:spChg chg="del">
          <ac:chgData name="Laura Oathout" userId="6ff55ba14486fe89" providerId="LiveId" clId="{08932C28-A445-4800-A6F7-A49A340C634E}" dt="2022-10-18T13:39:48.046" v="269"/>
          <ac:spMkLst>
            <pc:docMk/>
            <pc:sldMk cId="1265267550" sldId="285"/>
            <ac:spMk id="22" creationId="{FA5A6B95-F0B8-7A28-93E6-5DF20B61BB53}"/>
          </ac:spMkLst>
        </pc:spChg>
        <pc:spChg chg="del">
          <ac:chgData name="Laura Oathout" userId="6ff55ba14486fe89" providerId="LiveId" clId="{08932C28-A445-4800-A6F7-A49A340C634E}" dt="2022-10-18T13:39:48.046" v="271"/>
          <ac:spMkLst>
            <pc:docMk/>
            <pc:sldMk cId="1265267550" sldId="285"/>
            <ac:spMk id="23" creationId="{0BA0F6C8-14D8-4D7B-C653-6CDAF7416CF1}"/>
          </ac:spMkLst>
        </pc:spChg>
        <pc:spChg chg="del">
          <ac:chgData name="Laura Oathout" userId="6ff55ba14486fe89" providerId="LiveId" clId="{08932C28-A445-4800-A6F7-A49A340C634E}" dt="2022-10-18T13:39:48.054" v="281"/>
          <ac:spMkLst>
            <pc:docMk/>
            <pc:sldMk cId="1265267550" sldId="285"/>
            <ac:spMk id="24" creationId="{6436F522-4171-6DE4-62EB-D56B5A2A1D9E}"/>
          </ac:spMkLst>
        </pc:spChg>
        <pc:spChg chg="del">
          <ac:chgData name="Laura Oathout" userId="6ff55ba14486fe89" providerId="LiveId" clId="{08932C28-A445-4800-A6F7-A49A340C634E}" dt="2022-10-18T13:39:48.046" v="277"/>
          <ac:spMkLst>
            <pc:docMk/>
            <pc:sldMk cId="1265267550" sldId="285"/>
            <ac:spMk id="25" creationId="{0682C08C-D937-0E4B-D830-19CD5F60BFA8}"/>
          </ac:spMkLst>
        </pc:spChg>
        <pc:spChg chg="del">
          <ac:chgData name="Laura Oathout" userId="6ff55ba14486fe89" providerId="LiveId" clId="{08932C28-A445-4800-A6F7-A49A340C634E}" dt="2022-10-18T13:39:48.046" v="275"/>
          <ac:spMkLst>
            <pc:docMk/>
            <pc:sldMk cId="1265267550" sldId="285"/>
            <ac:spMk id="26" creationId="{59594074-C309-06B7-B4BB-9CD04FD92A2B}"/>
          </ac:spMkLst>
        </pc:spChg>
        <pc:spChg chg="del">
          <ac:chgData name="Laura Oathout" userId="6ff55ba14486fe89" providerId="LiveId" clId="{08932C28-A445-4800-A6F7-A49A340C634E}" dt="2022-10-18T13:39:48.055" v="289"/>
          <ac:spMkLst>
            <pc:docMk/>
            <pc:sldMk cId="1265267550" sldId="285"/>
            <ac:spMk id="34" creationId="{3A0B6378-1505-1903-3611-33F8ED98C881}"/>
          </ac:spMkLst>
        </pc:spChg>
        <pc:spChg chg="del">
          <ac:chgData name="Laura Oathout" userId="6ff55ba14486fe89" providerId="LiveId" clId="{08932C28-A445-4800-A6F7-A49A340C634E}" dt="2022-10-18T13:39:48.055" v="291"/>
          <ac:spMkLst>
            <pc:docMk/>
            <pc:sldMk cId="1265267550" sldId="285"/>
            <ac:spMk id="36" creationId="{253B675B-09C0-772F-C530-0F362ADBB38E}"/>
          </ac:spMkLst>
        </pc:spChg>
        <pc:grpChg chg="del">
          <ac:chgData name="Laura Oathout" userId="6ff55ba14486fe89" providerId="LiveId" clId="{08932C28-A445-4800-A6F7-A49A340C634E}" dt="2022-10-18T13:39:48.044" v="257"/>
          <ac:grpSpMkLst>
            <pc:docMk/>
            <pc:sldMk cId="1265267550" sldId="285"/>
            <ac:grpSpMk id="6" creationId="{4782CCF4-3F1C-6BEC-3E1B-2D5AAEA6FBFE}"/>
          </ac:grpSpMkLst>
        </pc:grpChg>
        <pc:grpChg chg="del">
          <ac:chgData name="Laura Oathout" userId="6ff55ba14486fe89" providerId="LiveId" clId="{08932C28-A445-4800-A6F7-A49A340C634E}" dt="2022-10-18T13:39:48.046" v="263"/>
          <ac:grpSpMkLst>
            <pc:docMk/>
            <pc:sldMk cId="1265267550" sldId="285"/>
            <ac:grpSpMk id="11" creationId="{6599C0D7-6350-CF8D-B1D8-DE91F8DC6428}"/>
          </ac:grpSpMkLst>
        </pc:grpChg>
        <pc:picChg chg="del">
          <ac:chgData name="Laura Oathout" userId="6ff55ba14486fe89" providerId="LiveId" clId="{08932C28-A445-4800-A6F7-A49A340C634E}" dt="2022-10-18T13:39:48.042" v="253"/>
          <ac:picMkLst>
            <pc:docMk/>
            <pc:sldMk cId="1265267550" sldId="285"/>
            <ac:picMk id="4" creationId="{3B8A4DC7-5E3D-DE4F-6A67-A377FD127FB3}"/>
          </ac:picMkLst>
        </pc:picChg>
        <pc:picChg chg="del">
          <ac:chgData name="Laura Oathout" userId="6ff55ba14486fe89" providerId="LiveId" clId="{08932C28-A445-4800-A6F7-A49A340C634E}" dt="2022-10-18T13:39:48.043" v="255"/>
          <ac:picMkLst>
            <pc:docMk/>
            <pc:sldMk cId="1265267550" sldId="285"/>
            <ac:picMk id="5" creationId="{584C3DE0-F5C2-D0B0-2D46-34D3FF7382AB}"/>
          </ac:picMkLst>
        </pc:picChg>
        <pc:picChg chg="del">
          <ac:chgData name="Laura Oathout" userId="6ff55ba14486fe89" providerId="LiveId" clId="{08932C28-A445-4800-A6F7-A49A340C634E}" dt="2022-10-18T13:39:48.046" v="265"/>
          <ac:picMkLst>
            <pc:docMk/>
            <pc:sldMk cId="1265267550" sldId="285"/>
            <ac:picMk id="19" creationId="{50720808-67BD-83E4-114B-E432BDBD9382}"/>
          </ac:picMkLst>
        </pc:picChg>
        <pc:picChg chg="del">
          <ac:chgData name="Laura Oathout" userId="6ff55ba14486fe89" providerId="LiveId" clId="{08932C28-A445-4800-A6F7-A49A340C634E}" dt="2022-10-18T13:39:48.046" v="267"/>
          <ac:picMkLst>
            <pc:docMk/>
            <pc:sldMk cId="1265267550" sldId="285"/>
            <ac:picMk id="20" creationId="{23AF2229-2B34-A552-14CA-6D1F0732CE7D}"/>
          </ac:picMkLst>
        </pc:picChg>
        <pc:picChg chg="del">
          <ac:chgData name="Laura Oathout" userId="6ff55ba14486fe89" providerId="LiveId" clId="{08932C28-A445-4800-A6F7-A49A340C634E}" dt="2022-10-18T13:39:48.046" v="273"/>
          <ac:picMkLst>
            <pc:docMk/>
            <pc:sldMk cId="1265267550" sldId="285"/>
            <ac:picMk id="27" creationId="{C1A0D5D3-34ED-09A1-FA50-6C8100501C8C}"/>
          </ac:picMkLst>
        </pc:picChg>
        <pc:picChg chg="del">
          <ac:chgData name="Laura Oathout" userId="6ff55ba14486fe89" providerId="LiveId" clId="{08932C28-A445-4800-A6F7-A49A340C634E}" dt="2022-10-18T13:39:48.050" v="279"/>
          <ac:picMkLst>
            <pc:docMk/>
            <pc:sldMk cId="1265267550" sldId="285"/>
            <ac:picMk id="28" creationId="{E0F120FD-6467-123D-3D36-184CD6A9771B}"/>
          </ac:picMkLst>
        </pc:picChg>
        <pc:picChg chg="del">
          <ac:chgData name="Laura Oathout" userId="6ff55ba14486fe89" providerId="LiveId" clId="{08932C28-A445-4800-A6F7-A49A340C634E}" dt="2022-10-18T13:39:48.055" v="293"/>
          <ac:picMkLst>
            <pc:docMk/>
            <pc:sldMk cId="1265267550" sldId="285"/>
            <ac:picMk id="37" creationId="{701AF082-DD5F-6884-C2E0-06081EB79FFE}"/>
          </ac:picMkLst>
        </pc:picChg>
        <pc:cxnChg chg="del">
          <ac:chgData name="Laura Oathout" userId="6ff55ba14486fe89" providerId="LiveId" clId="{08932C28-A445-4800-A6F7-A49A340C634E}" dt="2022-10-18T13:39:48.046" v="261"/>
          <ac:cxnSpMkLst>
            <pc:docMk/>
            <pc:sldMk cId="1265267550" sldId="285"/>
            <ac:cxnSpMk id="32" creationId="{F9990C9C-54A6-8C2A-6CBE-E90BFB0FBF36}"/>
          </ac:cxnSpMkLst>
        </pc:cxnChg>
        <pc:cxnChg chg="del">
          <ac:chgData name="Laura Oathout" userId="6ff55ba14486fe89" providerId="LiveId" clId="{08932C28-A445-4800-A6F7-A49A340C634E}" dt="2022-10-18T13:39:48.055" v="283"/>
          <ac:cxnSpMkLst>
            <pc:docMk/>
            <pc:sldMk cId="1265267550" sldId="285"/>
            <ac:cxnSpMk id="33" creationId="{E431058F-CD7F-353F-8D72-E93EAE141A1D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02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597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81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22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120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3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79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74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5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108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214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3E3A0-4357-4015-BF60-C8A6321A0EDE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92F2A-AA5B-4FF3-BA0B-03AF4869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610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3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464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338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267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205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302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565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5137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41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1121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659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26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0140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788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12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900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607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2201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097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2718</TotalTime>
  <Words>0</Words>
  <Application>Microsoft Office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2022-09-22T15:13:01Z</dcterms:created>
  <dcterms:modified xsi:type="dcterms:W3CDTF">2022-10-18T13:39:48Z</dcterms:modified>
</cp:coreProperties>
</file>